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38" r:id="rId2"/>
  </p:sldMasterIdLst>
  <p:notesMasterIdLst>
    <p:notesMasterId r:id="rId118"/>
  </p:notesMasterIdLst>
  <p:sldIdLst>
    <p:sldId id="4589" r:id="rId3"/>
    <p:sldId id="4679" r:id="rId4"/>
    <p:sldId id="4519" r:id="rId5"/>
    <p:sldId id="4680" r:id="rId6"/>
    <p:sldId id="4596" r:id="rId7"/>
    <p:sldId id="4608" r:id="rId8"/>
    <p:sldId id="4675" r:id="rId9"/>
    <p:sldId id="4681" r:id="rId10"/>
    <p:sldId id="4597" r:id="rId11"/>
    <p:sldId id="4612" r:id="rId12"/>
    <p:sldId id="4517" r:id="rId13"/>
    <p:sldId id="4523" r:id="rId14"/>
    <p:sldId id="4524" r:id="rId15"/>
    <p:sldId id="4525" r:id="rId16"/>
    <p:sldId id="4526" r:id="rId17"/>
    <p:sldId id="4634" r:id="rId18"/>
    <p:sldId id="4613" r:id="rId19"/>
    <p:sldId id="4528" r:id="rId20"/>
    <p:sldId id="4682" r:id="rId21"/>
    <p:sldId id="4607" r:id="rId22"/>
    <p:sldId id="4614" r:id="rId23"/>
    <p:sldId id="4638" r:id="rId24"/>
    <p:sldId id="4639" r:id="rId25"/>
    <p:sldId id="4640" r:id="rId26"/>
    <p:sldId id="4676" r:id="rId27"/>
    <p:sldId id="4683" r:id="rId28"/>
    <p:sldId id="4530" r:id="rId29"/>
    <p:sldId id="4684" r:id="rId30"/>
    <p:sldId id="4635" r:id="rId31"/>
    <p:sldId id="4619" r:id="rId32"/>
    <p:sldId id="4677" r:id="rId33"/>
    <p:sldId id="4667" r:id="rId34"/>
    <p:sldId id="4582" r:id="rId35"/>
    <p:sldId id="4620" r:id="rId36"/>
    <p:sldId id="4621" r:id="rId37"/>
    <p:sldId id="4534" r:id="rId38"/>
    <p:sldId id="3457" r:id="rId39"/>
    <p:sldId id="4535" r:id="rId40"/>
    <p:sldId id="4536" r:id="rId41"/>
    <p:sldId id="4539" r:id="rId42"/>
    <p:sldId id="4540" r:id="rId43"/>
    <p:sldId id="4541" r:id="rId44"/>
    <p:sldId id="4542" r:id="rId45"/>
    <p:sldId id="4543" r:id="rId46"/>
    <p:sldId id="4601" r:id="rId47"/>
    <p:sldId id="4622" r:id="rId48"/>
    <p:sldId id="4610" r:id="rId49"/>
    <p:sldId id="2021" r:id="rId50"/>
    <p:sldId id="4662" r:id="rId51"/>
    <p:sldId id="2023" r:id="rId52"/>
    <p:sldId id="4663" r:id="rId53"/>
    <p:sldId id="2025" r:id="rId54"/>
    <p:sldId id="4664" r:id="rId55"/>
    <p:sldId id="4665" r:id="rId56"/>
    <p:sldId id="4666" r:id="rId57"/>
    <p:sldId id="4636" r:id="rId58"/>
    <p:sldId id="4623" r:id="rId59"/>
    <p:sldId id="4672" r:id="rId60"/>
    <p:sldId id="4545" r:id="rId61"/>
    <p:sldId id="4548" r:id="rId62"/>
    <p:sldId id="4649" r:id="rId63"/>
    <p:sldId id="4650" r:id="rId64"/>
    <p:sldId id="4651" r:id="rId65"/>
    <p:sldId id="4654" r:id="rId66"/>
    <p:sldId id="4653" r:id="rId67"/>
    <p:sldId id="4602" r:id="rId68"/>
    <p:sldId id="4624" r:id="rId69"/>
    <p:sldId id="4626" r:id="rId70"/>
    <p:sldId id="2926" r:id="rId71"/>
    <p:sldId id="2029" r:id="rId72"/>
    <p:sldId id="4655" r:id="rId73"/>
    <p:sldId id="1936" r:id="rId74"/>
    <p:sldId id="4658" r:id="rId75"/>
    <p:sldId id="4659" r:id="rId76"/>
    <p:sldId id="4656" r:id="rId77"/>
    <p:sldId id="4660" r:id="rId78"/>
    <p:sldId id="4661" r:id="rId79"/>
    <p:sldId id="4657" r:id="rId80"/>
    <p:sldId id="4603" r:id="rId81"/>
    <p:sldId id="4625" r:id="rId82"/>
    <p:sldId id="4501" r:id="rId83"/>
    <p:sldId id="2037" r:id="rId84"/>
    <p:sldId id="4642" r:id="rId85"/>
    <p:sldId id="4646" r:id="rId86"/>
    <p:sldId id="4644" r:id="rId87"/>
    <p:sldId id="4647" r:id="rId88"/>
    <p:sldId id="4645" r:id="rId89"/>
    <p:sldId id="4631" r:id="rId90"/>
    <p:sldId id="4627" r:id="rId91"/>
    <p:sldId id="2437" r:id="rId92"/>
    <p:sldId id="1916" r:id="rId93"/>
    <p:sldId id="1945" r:id="rId94"/>
    <p:sldId id="1946" r:id="rId95"/>
    <p:sldId id="1947" r:id="rId96"/>
    <p:sldId id="1948" r:id="rId97"/>
    <p:sldId id="1949" r:id="rId98"/>
    <p:sldId id="1950" r:id="rId99"/>
    <p:sldId id="4630" r:id="rId100"/>
    <p:sldId id="4628" r:id="rId101"/>
    <p:sldId id="4678" r:id="rId102"/>
    <p:sldId id="4685" r:id="rId103"/>
    <p:sldId id="4671" r:id="rId104"/>
    <p:sldId id="4686" r:id="rId105"/>
    <p:sldId id="4606" r:id="rId106"/>
    <p:sldId id="4629" r:id="rId107"/>
    <p:sldId id="4440" r:id="rId108"/>
    <p:sldId id="2047" r:id="rId109"/>
    <p:sldId id="2048" r:id="rId110"/>
    <p:sldId id="2049" r:id="rId111"/>
    <p:sldId id="2050" r:id="rId112"/>
    <p:sldId id="2051" r:id="rId113"/>
    <p:sldId id="2052" r:id="rId114"/>
    <p:sldId id="2053" r:id="rId115"/>
    <p:sldId id="2054" r:id="rId116"/>
    <p:sldId id="4687" r:id="rId1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FF99"/>
    <a:srgbClr val="66FF66"/>
    <a:srgbClr val="FF4343"/>
    <a:srgbClr val="283F19"/>
    <a:srgbClr val="EA0000"/>
    <a:srgbClr val="FF5353"/>
    <a:srgbClr val="6FAC46"/>
    <a:srgbClr val="D1A375"/>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998FE-3345-451C-9DBB-EE6C62B5A376}" v="512" dt="2023-12-22T22:42:36.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5022" autoAdjust="0"/>
  </p:normalViewPr>
  <p:slideViewPr>
    <p:cSldViewPr snapToGrid="0">
      <p:cViewPr varScale="1">
        <p:scale>
          <a:sx n="84" d="100"/>
          <a:sy n="84" d="100"/>
        </p:scale>
        <p:origin x="114"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2462"/>
    </p:cViewPr>
  </p:sorterViewPr>
  <p:notesViewPr>
    <p:cSldViewPr snapToGrid="0">
      <p:cViewPr varScale="1">
        <p:scale>
          <a:sx n="71" d="100"/>
          <a:sy n="71" d="100"/>
        </p:scale>
        <p:origin x="1050"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microsoft.com/office/2016/11/relationships/changesInfo" Target="changesInfos/changesInfo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microsoft.com/office/2015/10/relationships/revisionInfo" Target="revisionInfo.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presProps" Target="pres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et Green" userId="95a2c08d86d62f11" providerId="LiveId" clId="{379998FE-3345-451C-9DBB-EE6C62B5A376}"/>
    <pc:docChg chg="undo redo custSel addSld delSld modSld sldOrd">
      <pc:chgData name="Margaret Green" userId="95a2c08d86d62f11" providerId="LiveId" clId="{379998FE-3345-451C-9DBB-EE6C62B5A376}" dt="2023-12-22T22:42:41.163" v="12214" actId="14100"/>
      <pc:docMkLst>
        <pc:docMk/>
      </pc:docMkLst>
      <pc:sldChg chg="del">
        <pc:chgData name="Margaret Green" userId="95a2c08d86d62f11" providerId="LiveId" clId="{379998FE-3345-451C-9DBB-EE6C62B5A376}" dt="2023-11-29T01:00:50.425" v="1" actId="2696"/>
        <pc:sldMkLst>
          <pc:docMk/>
          <pc:sldMk cId="400406756" sldId="1901"/>
        </pc:sldMkLst>
      </pc:sldChg>
      <pc:sldChg chg="modSp del mod">
        <pc:chgData name="Margaret Green" userId="95a2c08d86d62f11" providerId="LiveId" clId="{379998FE-3345-451C-9DBB-EE6C62B5A376}" dt="2023-12-14T16:23:29.478" v="10388" actId="47"/>
        <pc:sldMkLst>
          <pc:docMk/>
          <pc:sldMk cId="1911521796" sldId="1901"/>
        </pc:sldMkLst>
        <pc:spChg chg="mod">
          <ac:chgData name="Margaret Green" userId="95a2c08d86d62f11" providerId="LiveId" clId="{379998FE-3345-451C-9DBB-EE6C62B5A376}" dt="2023-11-30T20:52:50.351" v="5228" actId="20577"/>
          <ac:spMkLst>
            <pc:docMk/>
            <pc:sldMk cId="1911521796" sldId="1901"/>
            <ac:spMk id="6" creationId="{4472BDFD-8085-4651-AFE9-C747C0E87C54}"/>
          </ac:spMkLst>
        </pc:spChg>
        <pc:picChg chg="mod">
          <ac:chgData name="Margaret Green" userId="95a2c08d86d62f11" providerId="LiveId" clId="{379998FE-3345-451C-9DBB-EE6C62B5A376}" dt="2023-11-30T20:53:11.494" v="5229" actId="14826"/>
          <ac:picMkLst>
            <pc:docMk/>
            <pc:sldMk cId="1911521796" sldId="1901"/>
            <ac:picMk id="4" creationId="{FEF0C561-8076-4B5B-A05A-B7FA11E751C7}"/>
          </ac:picMkLst>
        </pc:picChg>
      </pc:sldChg>
      <pc:sldChg chg="modSp del mod modShow">
        <pc:chgData name="Margaret Green" userId="95a2c08d86d62f11" providerId="LiveId" clId="{379998FE-3345-451C-9DBB-EE6C62B5A376}" dt="2023-12-20T20:25:06.427" v="12178" actId="729"/>
        <pc:sldMkLst>
          <pc:docMk/>
          <pc:sldMk cId="447624327" sldId="1916"/>
        </pc:sldMkLst>
        <pc:spChg chg="mod">
          <ac:chgData name="Margaret Green" userId="95a2c08d86d62f11" providerId="LiveId" clId="{379998FE-3345-451C-9DBB-EE6C62B5A376}" dt="2023-12-04T02:04:14.906" v="8415" actId="1076"/>
          <ac:spMkLst>
            <pc:docMk/>
            <pc:sldMk cId="447624327" sldId="1916"/>
            <ac:spMk id="6" creationId="{2FC68DF8-372A-4733-9319-F8B2C2881FB6}"/>
          </ac:spMkLst>
        </pc:spChg>
      </pc:sldChg>
      <pc:sldChg chg="modSp mod">
        <pc:chgData name="Margaret Green" userId="95a2c08d86d62f11" providerId="LiveId" clId="{379998FE-3345-451C-9DBB-EE6C62B5A376}" dt="2023-12-04T06:49:45.667" v="8920"/>
        <pc:sldMkLst>
          <pc:docMk/>
          <pc:sldMk cId="1441477842" sldId="1936"/>
        </pc:sldMkLst>
        <pc:spChg chg="mod">
          <ac:chgData name="Margaret Green" userId="95a2c08d86d62f11" providerId="LiveId" clId="{379998FE-3345-451C-9DBB-EE6C62B5A376}" dt="2023-12-04T06:49:45.667" v="8920"/>
          <ac:spMkLst>
            <pc:docMk/>
            <pc:sldMk cId="1441477842" sldId="1936"/>
            <ac:spMk id="6" creationId="{2FC68DF8-372A-4733-9319-F8B2C2881FB6}"/>
          </ac:spMkLst>
        </pc:spChg>
      </pc:sldChg>
      <pc:sldChg chg="addSp delSp modSp del mod modShow">
        <pc:chgData name="Margaret Green" userId="95a2c08d86d62f11" providerId="LiveId" clId="{379998FE-3345-451C-9DBB-EE6C62B5A376}" dt="2023-12-20T20:25:20.104" v="12181" actId="729"/>
        <pc:sldMkLst>
          <pc:docMk/>
          <pc:sldMk cId="761270142" sldId="1945"/>
        </pc:sldMkLst>
        <pc:spChg chg="add del mod">
          <ac:chgData name="Margaret Green" userId="95a2c08d86d62f11" providerId="LiveId" clId="{379998FE-3345-451C-9DBB-EE6C62B5A376}" dt="2023-12-20T20:25:15.419" v="12180"/>
          <ac:spMkLst>
            <pc:docMk/>
            <pc:sldMk cId="761270142" sldId="1945"/>
            <ac:spMk id="2" creationId="{99F77952-55F4-5C06-38ED-A88ADA62268F}"/>
          </ac:spMkLst>
        </pc:spChg>
      </pc:sldChg>
      <pc:sldChg chg="del mod modShow">
        <pc:chgData name="Margaret Green" userId="95a2c08d86d62f11" providerId="LiveId" clId="{379998FE-3345-451C-9DBB-EE6C62B5A376}" dt="2023-12-20T20:25:27.999" v="12183" actId="729"/>
        <pc:sldMkLst>
          <pc:docMk/>
          <pc:sldMk cId="638911823" sldId="1946"/>
        </pc:sldMkLst>
      </pc:sldChg>
      <pc:sldChg chg="del mod modShow">
        <pc:chgData name="Margaret Green" userId="95a2c08d86d62f11" providerId="LiveId" clId="{379998FE-3345-451C-9DBB-EE6C62B5A376}" dt="2023-12-20T20:25:23.424" v="12182" actId="729"/>
        <pc:sldMkLst>
          <pc:docMk/>
          <pc:sldMk cId="1852707260" sldId="1947"/>
        </pc:sldMkLst>
      </pc:sldChg>
      <pc:sldChg chg="del mod modShow">
        <pc:chgData name="Margaret Green" userId="95a2c08d86d62f11" providerId="LiveId" clId="{379998FE-3345-451C-9DBB-EE6C62B5A376}" dt="2023-12-20T20:25:33.200" v="12184" actId="729"/>
        <pc:sldMkLst>
          <pc:docMk/>
          <pc:sldMk cId="2241261173" sldId="1948"/>
        </pc:sldMkLst>
      </pc:sldChg>
      <pc:sldChg chg="del mod modShow">
        <pc:chgData name="Margaret Green" userId="95a2c08d86d62f11" providerId="LiveId" clId="{379998FE-3345-451C-9DBB-EE6C62B5A376}" dt="2023-12-20T20:25:37.535" v="12185" actId="729"/>
        <pc:sldMkLst>
          <pc:docMk/>
          <pc:sldMk cId="3536681970" sldId="1949"/>
        </pc:sldMkLst>
      </pc:sldChg>
      <pc:sldChg chg="del mod modShow">
        <pc:chgData name="Margaret Green" userId="95a2c08d86d62f11" providerId="LiveId" clId="{379998FE-3345-451C-9DBB-EE6C62B5A376}" dt="2023-12-20T20:25:43.702" v="12186" actId="729"/>
        <pc:sldMkLst>
          <pc:docMk/>
          <pc:sldMk cId="3414063792" sldId="1950"/>
        </pc:sldMkLst>
      </pc:sldChg>
      <pc:sldChg chg="modSp del mod">
        <pc:chgData name="Margaret Green" userId="95a2c08d86d62f11" providerId="LiveId" clId="{379998FE-3345-451C-9DBB-EE6C62B5A376}" dt="2023-12-14T16:44:09.307" v="10734" actId="47"/>
        <pc:sldMkLst>
          <pc:docMk/>
          <pc:sldMk cId="13184572" sldId="1997"/>
        </pc:sldMkLst>
        <pc:spChg chg="mod">
          <ac:chgData name="Margaret Green" userId="95a2c08d86d62f11" providerId="LiveId" clId="{379998FE-3345-451C-9DBB-EE6C62B5A376}" dt="2023-12-06T02:11:07.074" v="9860" actId="1076"/>
          <ac:spMkLst>
            <pc:docMk/>
            <pc:sldMk cId="13184572" sldId="1997"/>
            <ac:spMk id="4" creationId="{185FC7D2-10CF-44B5-8E66-085A64549C71}"/>
          </ac:spMkLst>
        </pc:spChg>
        <pc:spChg chg="mod">
          <ac:chgData name="Margaret Green" userId="95a2c08d86d62f11" providerId="LiveId" clId="{379998FE-3345-451C-9DBB-EE6C62B5A376}" dt="2023-12-04T19:50:47.612" v="9166" actId="1076"/>
          <ac:spMkLst>
            <pc:docMk/>
            <pc:sldMk cId="13184572" sldId="1997"/>
            <ac:spMk id="7" creationId="{71F265FF-C4F0-4965-B758-684AECA8C087}"/>
          </ac:spMkLst>
        </pc:spChg>
        <pc:picChg chg="mod">
          <ac:chgData name="Margaret Green" userId="95a2c08d86d62f11" providerId="LiveId" clId="{379998FE-3345-451C-9DBB-EE6C62B5A376}" dt="2023-12-06T02:11:02.258" v="9859" actId="1076"/>
          <ac:picMkLst>
            <pc:docMk/>
            <pc:sldMk cId="13184572" sldId="1997"/>
            <ac:picMk id="6" creationId="{C33230ED-534B-41E8-829F-C83F6182F22F}"/>
          </ac:picMkLst>
        </pc:picChg>
      </pc:sldChg>
      <pc:sldChg chg="modSp mod">
        <pc:chgData name="Margaret Green" userId="95a2c08d86d62f11" providerId="LiveId" clId="{379998FE-3345-451C-9DBB-EE6C62B5A376}" dt="2023-12-04T06:05:12.012" v="8579" actId="20577"/>
        <pc:sldMkLst>
          <pc:docMk/>
          <pc:sldMk cId="3281344039" sldId="2021"/>
        </pc:sldMkLst>
        <pc:spChg chg="mod">
          <ac:chgData name="Margaret Green" userId="95a2c08d86d62f11" providerId="LiveId" clId="{379998FE-3345-451C-9DBB-EE6C62B5A376}" dt="2023-12-04T06:05:12.012" v="8579" actId="20577"/>
          <ac:spMkLst>
            <pc:docMk/>
            <pc:sldMk cId="3281344039" sldId="2021"/>
            <ac:spMk id="6" creationId="{2FC68DF8-372A-4733-9319-F8B2C2881FB6}"/>
          </ac:spMkLst>
        </pc:spChg>
      </pc:sldChg>
      <pc:sldChg chg="modSp del mod">
        <pc:chgData name="Margaret Green" userId="95a2c08d86d62f11" providerId="LiveId" clId="{379998FE-3345-451C-9DBB-EE6C62B5A376}" dt="2023-12-04T18:54:35.275" v="9028" actId="47"/>
        <pc:sldMkLst>
          <pc:docMk/>
          <pc:sldMk cId="1906827323" sldId="2022"/>
        </pc:sldMkLst>
        <pc:spChg chg="mod">
          <ac:chgData name="Margaret Green" userId="95a2c08d86d62f11" providerId="LiveId" clId="{379998FE-3345-451C-9DBB-EE6C62B5A376}" dt="2023-12-04T18:53:58.547" v="9026" actId="1076"/>
          <ac:spMkLst>
            <pc:docMk/>
            <pc:sldMk cId="1906827323" sldId="2022"/>
            <ac:spMk id="6" creationId="{2FC68DF8-372A-4733-9319-F8B2C2881FB6}"/>
          </ac:spMkLst>
        </pc:spChg>
      </pc:sldChg>
      <pc:sldChg chg="modSp mod">
        <pc:chgData name="Margaret Green" userId="95a2c08d86d62f11" providerId="LiveId" clId="{379998FE-3345-451C-9DBB-EE6C62B5A376}" dt="2023-12-04T18:54:45.794" v="9029" actId="20577"/>
        <pc:sldMkLst>
          <pc:docMk/>
          <pc:sldMk cId="4150637926" sldId="2023"/>
        </pc:sldMkLst>
        <pc:spChg chg="mod">
          <ac:chgData name="Margaret Green" userId="95a2c08d86d62f11" providerId="LiveId" clId="{379998FE-3345-451C-9DBB-EE6C62B5A376}" dt="2023-12-04T18:54:45.794" v="9029" actId="20577"/>
          <ac:spMkLst>
            <pc:docMk/>
            <pc:sldMk cId="4150637926" sldId="2023"/>
            <ac:spMk id="6" creationId="{2FC68DF8-372A-4733-9319-F8B2C2881FB6}"/>
          </ac:spMkLst>
        </pc:spChg>
      </pc:sldChg>
      <pc:sldChg chg="modSp del mod">
        <pc:chgData name="Margaret Green" userId="95a2c08d86d62f11" providerId="LiveId" clId="{379998FE-3345-451C-9DBB-EE6C62B5A376}" dt="2023-12-04T18:57:28.718" v="9035" actId="47"/>
        <pc:sldMkLst>
          <pc:docMk/>
          <pc:sldMk cId="3467875894" sldId="2024"/>
        </pc:sldMkLst>
        <pc:spChg chg="mod">
          <ac:chgData name="Margaret Green" userId="95a2c08d86d62f11" providerId="LiveId" clId="{379998FE-3345-451C-9DBB-EE6C62B5A376}" dt="2023-12-04T18:56:48.704" v="9033" actId="20577"/>
          <ac:spMkLst>
            <pc:docMk/>
            <pc:sldMk cId="3467875894" sldId="2024"/>
            <ac:spMk id="6" creationId="{2FC68DF8-372A-4733-9319-F8B2C2881FB6}"/>
          </ac:spMkLst>
        </pc:spChg>
      </pc:sldChg>
      <pc:sldChg chg="modSp mod">
        <pc:chgData name="Margaret Green" userId="95a2c08d86d62f11" providerId="LiveId" clId="{379998FE-3345-451C-9DBB-EE6C62B5A376}" dt="2023-12-04T06:09:02.720" v="8610" actId="20577"/>
        <pc:sldMkLst>
          <pc:docMk/>
          <pc:sldMk cId="3520497989" sldId="2025"/>
        </pc:sldMkLst>
        <pc:spChg chg="mod">
          <ac:chgData name="Margaret Green" userId="95a2c08d86d62f11" providerId="LiveId" clId="{379998FE-3345-451C-9DBB-EE6C62B5A376}" dt="2023-12-04T06:09:02.720" v="8610" actId="20577"/>
          <ac:spMkLst>
            <pc:docMk/>
            <pc:sldMk cId="3520497989" sldId="2025"/>
            <ac:spMk id="6" creationId="{2FC68DF8-372A-4733-9319-F8B2C2881FB6}"/>
          </ac:spMkLst>
        </pc:spChg>
      </pc:sldChg>
      <pc:sldChg chg="del">
        <pc:chgData name="Margaret Green" userId="95a2c08d86d62f11" providerId="LiveId" clId="{379998FE-3345-451C-9DBB-EE6C62B5A376}" dt="2023-12-04T19:00:03.707" v="9038" actId="47"/>
        <pc:sldMkLst>
          <pc:docMk/>
          <pc:sldMk cId="404397076" sldId="2026"/>
        </pc:sldMkLst>
      </pc:sldChg>
      <pc:sldChg chg="modSp mod">
        <pc:chgData name="Margaret Green" userId="95a2c08d86d62f11" providerId="LiveId" clId="{379998FE-3345-451C-9DBB-EE6C62B5A376}" dt="2023-12-04T06:50:46.746" v="8926" actId="1076"/>
        <pc:sldMkLst>
          <pc:docMk/>
          <pc:sldMk cId="2627151543" sldId="2029"/>
        </pc:sldMkLst>
        <pc:spChg chg="mod">
          <ac:chgData name="Margaret Green" userId="95a2c08d86d62f11" providerId="LiveId" clId="{379998FE-3345-451C-9DBB-EE6C62B5A376}" dt="2023-12-04T06:50:46.746" v="8926" actId="1076"/>
          <ac:spMkLst>
            <pc:docMk/>
            <pc:sldMk cId="2627151543" sldId="2029"/>
            <ac:spMk id="6" creationId="{2FC68DF8-372A-4733-9319-F8B2C2881FB6}"/>
          </ac:spMkLst>
        </pc:spChg>
      </pc:sldChg>
      <pc:sldChg chg="modSp del mod">
        <pc:chgData name="Margaret Green" userId="95a2c08d86d62f11" providerId="LiveId" clId="{379998FE-3345-451C-9DBB-EE6C62B5A376}" dt="2023-12-04T06:51:33.082" v="8928" actId="47"/>
        <pc:sldMkLst>
          <pc:docMk/>
          <pc:sldMk cId="848049224" sldId="2030"/>
        </pc:sldMkLst>
        <pc:spChg chg="mod">
          <ac:chgData name="Margaret Green" userId="95a2c08d86d62f11" providerId="LiveId" clId="{379998FE-3345-451C-9DBB-EE6C62B5A376}" dt="2023-12-04T06:50:41.131" v="8925" actId="1076"/>
          <ac:spMkLst>
            <pc:docMk/>
            <pc:sldMk cId="848049224" sldId="2030"/>
            <ac:spMk id="6" creationId="{2FC68DF8-372A-4733-9319-F8B2C2881FB6}"/>
          </ac:spMkLst>
        </pc:spChg>
      </pc:sldChg>
      <pc:sldChg chg="del">
        <pc:chgData name="Margaret Green" userId="95a2c08d86d62f11" providerId="LiveId" clId="{379998FE-3345-451C-9DBB-EE6C62B5A376}" dt="2023-12-04T06:53:34.335" v="8939" actId="47"/>
        <pc:sldMkLst>
          <pc:docMk/>
          <pc:sldMk cId="1695331624" sldId="2031"/>
        </pc:sldMkLst>
      </pc:sldChg>
      <pc:sldChg chg="del">
        <pc:chgData name="Margaret Green" userId="95a2c08d86d62f11" providerId="LiveId" clId="{379998FE-3345-451C-9DBB-EE6C62B5A376}" dt="2023-12-04T06:54:17.974" v="8950" actId="47"/>
        <pc:sldMkLst>
          <pc:docMk/>
          <pc:sldMk cId="3795709412" sldId="2032"/>
        </pc:sldMkLst>
      </pc:sldChg>
      <pc:sldChg chg="del">
        <pc:chgData name="Margaret Green" userId="95a2c08d86d62f11" providerId="LiveId" clId="{379998FE-3345-451C-9DBB-EE6C62B5A376}" dt="2023-12-04T06:56:00.236" v="8961" actId="47"/>
        <pc:sldMkLst>
          <pc:docMk/>
          <pc:sldMk cId="4261621566" sldId="2033"/>
        </pc:sldMkLst>
      </pc:sldChg>
      <pc:sldChg chg="del">
        <pc:chgData name="Margaret Green" userId="95a2c08d86d62f11" providerId="LiveId" clId="{379998FE-3345-451C-9DBB-EE6C62B5A376}" dt="2023-12-04T06:55:29.709" v="8955" actId="47"/>
        <pc:sldMkLst>
          <pc:docMk/>
          <pc:sldMk cId="49600866" sldId="2034"/>
        </pc:sldMkLst>
      </pc:sldChg>
      <pc:sldChg chg="modSp del mod">
        <pc:chgData name="Margaret Green" userId="95a2c08d86d62f11" providerId="LiveId" clId="{379998FE-3345-451C-9DBB-EE6C62B5A376}" dt="2023-12-04T02:00:57.471" v="8391" actId="47"/>
        <pc:sldMkLst>
          <pc:docMk/>
          <pc:sldMk cId="1311989658" sldId="2036"/>
        </pc:sldMkLst>
        <pc:spChg chg="mod">
          <ac:chgData name="Margaret Green" userId="95a2c08d86d62f11" providerId="LiveId" clId="{379998FE-3345-451C-9DBB-EE6C62B5A376}" dt="2023-12-04T01:58:45.681" v="8382" actId="1076"/>
          <ac:spMkLst>
            <pc:docMk/>
            <pc:sldMk cId="1311989658" sldId="2036"/>
            <ac:spMk id="6" creationId="{2FC68DF8-372A-4733-9319-F8B2C2881FB6}"/>
          </ac:spMkLst>
        </pc:spChg>
      </pc:sldChg>
      <pc:sldChg chg="modSp mod">
        <pc:chgData name="Margaret Green" userId="95a2c08d86d62f11" providerId="LiveId" clId="{379998FE-3345-451C-9DBB-EE6C62B5A376}" dt="2023-12-04T02:00:24.431" v="8388" actId="1076"/>
        <pc:sldMkLst>
          <pc:docMk/>
          <pc:sldMk cId="1507284523" sldId="2037"/>
        </pc:sldMkLst>
        <pc:spChg chg="mod">
          <ac:chgData name="Margaret Green" userId="95a2c08d86d62f11" providerId="LiveId" clId="{379998FE-3345-451C-9DBB-EE6C62B5A376}" dt="2023-12-04T02:00:24.431" v="8388" actId="1076"/>
          <ac:spMkLst>
            <pc:docMk/>
            <pc:sldMk cId="1507284523" sldId="2037"/>
            <ac:spMk id="6" creationId="{2FC68DF8-372A-4733-9319-F8B2C2881FB6}"/>
          </ac:spMkLst>
        </pc:spChg>
      </pc:sldChg>
      <pc:sldChg chg="modSp del mod">
        <pc:chgData name="Margaret Green" userId="95a2c08d86d62f11" providerId="LiveId" clId="{379998FE-3345-451C-9DBB-EE6C62B5A376}" dt="2023-12-04T02:03:00.965" v="8410" actId="47"/>
        <pc:sldMkLst>
          <pc:docMk/>
          <pc:sldMk cId="3000774755" sldId="2038"/>
        </pc:sldMkLst>
        <pc:spChg chg="mod">
          <ac:chgData name="Margaret Green" userId="95a2c08d86d62f11" providerId="LiveId" clId="{379998FE-3345-451C-9DBB-EE6C62B5A376}" dt="2023-12-04T02:02:44.573" v="8406" actId="255"/>
          <ac:spMkLst>
            <pc:docMk/>
            <pc:sldMk cId="3000774755" sldId="2038"/>
            <ac:spMk id="6" creationId="{2FC68DF8-372A-4733-9319-F8B2C2881FB6}"/>
          </ac:spMkLst>
        </pc:spChg>
      </pc:sldChg>
      <pc:sldChg chg="modSp del mod">
        <pc:chgData name="Margaret Green" userId="95a2c08d86d62f11" providerId="LiveId" clId="{379998FE-3345-451C-9DBB-EE6C62B5A376}" dt="2023-12-04T02:01:32.990" v="8400" actId="47"/>
        <pc:sldMkLst>
          <pc:docMk/>
          <pc:sldMk cId="2608627415" sldId="2039"/>
        </pc:sldMkLst>
        <pc:spChg chg="mod">
          <ac:chgData name="Margaret Green" userId="95a2c08d86d62f11" providerId="LiveId" clId="{379998FE-3345-451C-9DBB-EE6C62B5A376}" dt="2023-12-04T01:58:40.561" v="8381" actId="1076"/>
          <ac:spMkLst>
            <pc:docMk/>
            <pc:sldMk cId="2608627415" sldId="2039"/>
            <ac:spMk id="6" creationId="{2FC68DF8-372A-4733-9319-F8B2C2881FB6}"/>
          </ac:spMkLst>
        </pc:spChg>
      </pc:sldChg>
      <pc:sldChg chg="del">
        <pc:chgData name="Margaret Green" userId="95a2c08d86d62f11" providerId="LiveId" clId="{379998FE-3345-451C-9DBB-EE6C62B5A376}" dt="2023-12-04T02:03:32.428" v="8414" actId="47"/>
        <pc:sldMkLst>
          <pc:docMk/>
          <pc:sldMk cId="637350103" sldId="2040"/>
        </pc:sldMkLst>
      </pc:sldChg>
      <pc:sldChg chg="modSp del mod">
        <pc:chgData name="Margaret Green" userId="95a2c08d86d62f11" providerId="LiveId" clId="{379998FE-3345-451C-9DBB-EE6C62B5A376}" dt="2023-12-04T02:01:39.511" v="8401" actId="47"/>
        <pc:sldMkLst>
          <pc:docMk/>
          <pc:sldMk cId="3289445124" sldId="2041"/>
        </pc:sldMkLst>
        <pc:spChg chg="mod">
          <ac:chgData name="Margaret Green" userId="95a2c08d86d62f11" providerId="LiveId" clId="{379998FE-3345-451C-9DBB-EE6C62B5A376}" dt="2023-12-04T01:58:36.761" v="8380" actId="1076"/>
          <ac:spMkLst>
            <pc:docMk/>
            <pc:sldMk cId="3289445124" sldId="2041"/>
            <ac:spMk id="6" creationId="{2FC68DF8-372A-4733-9319-F8B2C2881FB6}"/>
          </ac:spMkLst>
        </pc:spChg>
      </pc:sldChg>
      <pc:sldChg chg="del">
        <pc:chgData name="Margaret Green" userId="95a2c08d86d62f11" providerId="LiveId" clId="{379998FE-3345-451C-9DBB-EE6C62B5A376}" dt="2023-12-04T02:05:47.586" v="8416" actId="47"/>
        <pc:sldMkLst>
          <pc:docMk/>
          <pc:sldMk cId="1151943219" sldId="2047"/>
        </pc:sldMkLst>
      </pc:sldChg>
      <pc:sldChg chg="del">
        <pc:chgData name="Margaret Green" userId="95a2c08d86d62f11" providerId="LiveId" clId="{379998FE-3345-451C-9DBB-EE6C62B5A376}" dt="2023-12-04T02:05:48.345" v="8417" actId="47"/>
        <pc:sldMkLst>
          <pc:docMk/>
          <pc:sldMk cId="4204885769" sldId="2048"/>
        </pc:sldMkLst>
      </pc:sldChg>
      <pc:sldChg chg="del">
        <pc:chgData name="Margaret Green" userId="95a2c08d86d62f11" providerId="LiveId" clId="{379998FE-3345-451C-9DBB-EE6C62B5A376}" dt="2023-12-04T02:05:49.002" v="8418" actId="47"/>
        <pc:sldMkLst>
          <pc:docMk/>
          <pc:sldMk cId="1749488998" sldId="2049"/>
        </pc:sldMkLst>
      </pc:sldChg>
      <pc:sldChg chg="del">
        <pc:chgData name="Margaret Green" userId="95a2c08d86d62f11" providerId="LiveId" clId="{379998FE-3345-451C-9DBB-EE6C62B5A376}" dt="2023-12-04T02:05:49.609" v="8419" actId="47"/>
        <pc:sldMkLst>
          <pc:docMk/>
          <pc:sldMk cId="1812048623" sldId="2050"/>
        </pc:sldMkLst>
      </pc:sldChg>
      <pc:sldChg chg="del">
        <pc:chgData name="Margaret Green" userId="95a2c08d86d62f11" providerId="LiveId" clId="{379998FE-3345-451C-9DBB-EE6C62B5A376}" dt="2023-12-04T02:05:50.218" v="8420" actId="47"/>
        <pc:sldMkLst>
          <pc:docMk/>
          <pc:sldMk cId="3765138980" sldId="2051"/>
        </pc:sldMkLst>
      </pc:sldChg>
      <pc:sldChg chg="del">
        <pc:chgData name="Margaret Green" userId="95a2c08d86d62f11" providerId="LiveId" clId="{379998FE-3345-451C-9DBB-EE6C62B5A376}" dt="2023-12-04T02:05:50.809" v="8421" actId="47"/>
        <pc:sldMkLst>
          <pc:docMk/>
          <pc:sldMk cId="3425916561" sldId="2052"/>
        </pc:sldMkLst>
      </pc:sldChg>
      <pc:sldChg chg="del">
        <pc:chgData name="Margaret Green" userId="95a2c08d86d62f11" providerId="LiveId" clId="{379998FE-3345-451C-9DBB-EE6C62B5A376}" dt="2023-12-04T02:05:51.410" v="8422" actId="47"/>
        <pc:sldMkLst>
          <pc:docMk/>
          <pc:sldMk cId="3106360383" sldId="2053"/>
        </pc:sldMkLst>
      </pc:sldChg>
      <pc:sldChg chg="del">
        <pc:chgData name="Margaret Green" userId="95a2c08d86d62f11" providerId="LiveId" clId="{379998FE-3345-451C-9DBB-EE6C62B5A376}" dt="2023-12-04T02:05:52.139" v="8423" actId="47"/>
        <pc:sldMkLst>
          <pc:docMk/>
          <pc:sldMk cId="2000675659" sldId="2054"/>
        </pc:sldMkLst>
      </pc:sldChg>
      <pc:sldChg chg="modSp del mod">
        <pc:chgData name="Margaret Green" userId="95a2c08d86d62f11" providerId="LiveId" clId="{379998FE-3345-451C-9DBB-EE6C62B5A376}" dt="2023-12-04T19:01:32.145" v="9049" actId="47"/>
        <pc:sldMkLst>
          <pc:docMk/>
          <pc:sldMk cId="914494379" sldId="2056"/>
        </pc:sldMkLst>
        <pc:spChg chg="mod">
          <ac:chgData name="Margaret Green" userId="95a2c08d86d62f11" providerId="LiveId" clId="{379998FE-3345-451C-9DBB-EE6C62B5A376}" dt="2023-12-04T06:08:44.360" v="8608" actId="6549"/>
          <ac:spMkLst>
            <pc:docMk/>
            <pc:sldMk cId="914494379" sldId="2056"/>
            <ac:spMk id="6" creationId="{2FC68DF8-372A-4733-9319-F8B2C2881FB6}"/>
          </ac:spMkLst>
        </pc:spChg>
      </pc:sldChg>
      <pc:sldChg chg="del">
        <pc:chgData name="Margaret Green" userId="95a2c08d86d62f11" providerId="LiveId" clId="{379998FE-3345-451C-9DBB-EE6C62B5A376}" dt="2023-12-04T19:02:04.945" v="9053" actId="47"/>
        <pc:sldMkLst>
          <pc:docMk/>
          <pc:sldMk cId="2221683562" sldId="2057"/>
        </pc:sldMkLst>
      </pc:sldChg>
      <pc:sldChg chg="del">
        <pc:chgData name="Margaret Green" userId="95a2c08d86d62f11" providerId="LiveId" clId="{379998FE-3345-451C-9DBB-EE6C62B5A376}" dt="2023-11-29T01:02:33.459" v="14" actId="47"/>
        <pc:sldMkLst>
          <pc:docMk/>
          <pc:sldMk cId="552230190" sldId="2089"/>
        </pc:sldMkLst>
      </pc:sldChg>
      <pc:sldChg chg="modSp mod ord modShow">
        <pc:chgData name="Margaret Green" userId="95a2c08d86d62f11" providerId="LiveId" clId="{379998FE-3345-451C-9DBB-EE6C62B5A376}" dt="2023-12-20T20:25:02.057" v="12177" actId="729"/>
        <pc:sldMkLst>
          <pc:docMk/>
          <pc:sldMk cId="35016323" sldId="2437"/>
        </pc:sldMkLst>
        <pc:spChg chg="mod">
          <ac:chgData name="Margaret Green" userId="95a2c08d86d62f11" providerId="LiveId" clId="{379998FE-3345-451C-9DBB-EE6C62B5A376}" dt="2023-12-04T07:08:39.073" v="9023" actId="313"/>
          <ac:spMkLst>
            <pc:docMk/>
            <pc:sldMk cId="35016323" sldId="2437"/>
            <ac:spMk id="4" creationId="{FEF6A4F6-3488-F22A-A94A-C0D8B3E4DA7A}"/>
          </ac:spMkLst>
        </pc:spChg>
        <pc:spChg chg="mod">
          <ac:chgData name="Margaret Green" userId="95a2c08d86d62f11" providerId="LiveId" clId="{379998FE-3345-451C-9DBB-EE6C62B5A376}" dt="2023-11-29T03:13:48.903" v="1643" actId="20577"/>
          <ac:spMkLst>
            <pc:docMk/>
            <pc:sldMk cId="35016323" sldId="2437"/>
            <ac:spMk id="5" creationId="{1DB06BA7-2852-EB82-4254-B0E2FAEE9F05}"/>
          </ac:spMkLst>
        </pc:spChg>
        <pc:spChg chg="mod">
          <ac:chgData name="Margaret Green" userId="95a2c08d86d62f11" providerId="LiveId" clId="{379998FE-3345-451C-9DBB-EE6C62B5A376}" dt="2023-12-14T16:36:16.084" v="10641" actId="2711"/>
          <ac:spMkLst>
            <pc:docMk/>
            <pc:sldMk cId="35016323" sldId="2437"/>
            <ac:spMk id="6" creationId="{633FEF4C-F9C5-8D80-FF80-16E1578C18CC}"/>
          </ac:spMkLst>
        </pc:spChg>
        <pc:picChg chg="mod modCrop">
          <ac:chgData name="Margaret Green" userId="95a2c08d86d62f11" providerId="LiveId" clId="{379998FE-3345-451C-9DBB-EE6C62B5A376}" dt="2023-11-29T03:16:50.459" v="1672" actId="18131"/>
          <ac:picMkLst>
            <pc:docMk/>
            <pc:sldMk cId="35016323" sldId="2437"/>
            <ac:picMk id="2" creationId="{EB8C2BF3-0BDC-000F-39CE-15F1F6091C06}"/>
          </ac:picMkLst>
        </pc:picChg>
      </pc:sldChg>
      <pc:sldChg chg="del">
        <pc:chgData name="Margaret Green" userId="95a2c08d86d62f11" providerId="LiveId" clId="{379998FE-3345-451C-9DBB-EE6C62B5A376}" dt="2023-11-29T01:00:24.351" v="0" actId="2696"/>
        <pc:sldMkLst>
          <pc:docMk/>
          <pc:sldMk cId="2549369457" sldId="2437"/>
        </pc:sldMkLst>
      </pc:sldChg>
      <pc:sldChg chg="del">
        <pc:chgData name="Margaret Green" userId="95a2c08d86d62f11" providerId="LiveId" clId="{379998FE-3345-451C-9DBB-EE6C62B5A376}" dt="2023-11-29T01:01:07.624" v="2" actId="47"/>
        <pc:sldMkLst>
          <pc:docMk/>
          <pc:sldMk cId="1252319911" sldId="2635"/>
        </pc:sldMkLst>
      </pc:sldChg>
      <pc:sldChg chg="modSp mod ord">
        <pc:chgData name="Margaret Green" userId="95a2c08d86d62f11" providerId="LiveId" clId="{379998FE-3345-451C-9DBB-EE6C62B5A376}" dt="2023-12-14T16:35:25.869" v="10614" actId="2711"/>
        <pc:sldMkLst>
          <pc:docMk/>
          <pc:sldMk cId="2906006976" sldId="2926"/>
        </pc:sldMkLst>
        <pc:spChg chg="mod">
          <ac:chgData name="Margaret Green" userId="95a2c08d86d62f11" providerId="LiveId" clId="{379998FE-3345-451C-9DBB-EE6C62B5A376}" dt="2023-11-29T02:50:32.965" v="1489" actId="20577"/>
          <ac:spMkLst>
            <pc:docMk/>
            <pc:sldMk cId="2906006976" sldId="2926"/>
            <ac:spMk id="5" creationId="{06E4B859-736F-385B-7A5F-2C1BB91C522E}"/>
          </ac:spMkLst>
        </pc:spChg>
        <pc:spChg chg="mod">
          <ac:chgData name="Margaret Green" userId="95a2c08d86d62f11" providerId="LiveId" clId="{379998FE-3345-451C-9DBB-EE6C62B5A376}" dt="2023-11-30T20:57:29.279" v="5234" actId="20577"/>
          <ac:spMkLst>
            <pc:docMk/>
            <pc:sldMk cId="2906006976" sldId="2926"/>
            <ac:spMk id="6" creationId="{C667CE16-734C-114F-71EF-F504DB1EC06C}"/>
          </ac:spMkLst>
        </pc:spChg>
        <pc:spChg chg="mod">
          <ac:chgData name="Margaret Green" userId="95a2c08d86d62f11" providerId="LiveId" clId="{379998FE-3345-451C-9DBB-EE6C62B5A376}" dt="2023-11-29T02:50:25.382" v="1483" actId="20577"/>
          <ac:spMkLst>
            <pc:docMk/>
            <pc:sldMk cId="2906006976" sldId="2926"/>
            <ac:spMk id="7" creationId="{DD9F1C39-6F58-468F-B20A-9DC2729E5CAF}"/>
          </ac:spMkLst>
        </pc:spChg>
        <pc:spChg chg="mod">
          <ac:chgData name="Margaret Green" userId="95a2c08d86d62f11" providerId="LiveId" clId="{379998FE-3345-451C-9DBB-EE6C62B5A376}" dt="2023-12-14T16:35:25.869" v="10614" actId="2711"/>
          <ac:spMkLst>
            <pc:docMk/>
            <pc:sldMk cId="2906006976" sldId="2926"/>
            <ac:spMk id="10" creationId="{3AE37FC0-0D5A-A8B6-AE12-E4E0D2F1AFD5}"/>
          </ac:spMkLst>
        </pc:spChg>
        <pc:picChg chg="mod modCrop">
          <ac:chgData name="Margaret Green" userId="95a2c08d86d62f11" providerId="LiveId" clId="{379998FE-3345-451C-9DBB-EE6C62B5A376}" dt="2023-11-30T21:36:59.358" v="5306" actId="18131"/>
          <ac:picMkLst>
            <pc:docMk/>
            <pc:sldMk cId="2906006976" sldId="2926"/>
            <ac:picMk id="3" creationId="{D5C70BCD-0251-94D3-B375-61F12E4A03E1}"/>
          </ac:picMkLst>
        </pc:picChg>
      </pc:sldChg>
      <pc:sldChg chg="del">
        <pc:chgData name="Margaret Green" userId="95a2c08d86d62f11" providerId="LiveId" clId="{379998FE-3345-451C-9DBB-EE6C62B5A376}" dt="2023-11-29T01:01:09.837" v="4" actId="47"/>
        <pc:sldMkLst>
          <pc:docMk/>
          <pc:sldMk cId="1938862146" sldId="2937"/>
        </pc:sldMkLst>
      </pc:sldChg>
      <pc:sldChg chg="modSp del mod">
        <pc:chgData name="Margaret Green" userId="95a2c08d86d62f11" providerId="LiveId" clId="{379998FE-3345-451C-9DBB-EE6C62B5A376}" dt="2023-12-14T16:23:20.965" v="10377" actId="47"/>
        <pc:sldMkLst>
          <pc:docMk/>
          <pc:sldMk cId="3025985213" sldId="3005"/>
        </pc:sldMkLst>
        <pc:spChg chg="mod">
          <ac:chgData name="Margaret Green" userId="95a2c08d86d62f11" providerId="LiveId" clId="{379998FE-3345-451C-9DBB-EE6C62B5A376}" dt="2023-12-04T19:56:02.382" v="9182" actId="1076"/>
          <ac:spMkLst>
            <pc:docMk/>
            <pc:sldMk cId="3025985213" sldId="3005"/>
            <ac:spMk id="10" creationId="{9CE69098-E519-AC36-C82D-737C64550FB2}"/>
          </ac:spMkLst>
        </pc:spChg>
      </pc:sldChg>
      <pc:sldChg chg="del">
        <pc:chgData name="Margaret Green" userId="95a2c08d86d62f11" providerId="LiveId" clId="{379998FE-3345-451C-9DBB-EE6C62B5A376}" dt="2023-11-29T01:00:24.351" v="0" actId="2696"/>
        <pc:sldMkLst>
          <pc:docMk/>
          <pc:sldMk cId="204125385" sldId="3026"/>
        </pc:sldMkLst>
      </pc:sldChg>
      <pc:sldChg chg="del">
        <pc:chgData name="Margaret Green" userId="95a2c08d86d62f11" providerId="LiveId" clId="{379998FE-3345-451C-9DBB-EE6C62B5A376}" dt="2023-11-29T03:19:21.881" v="1711" actId="47"/>
        <pc:sldMkLst>
          <pc:docMk/>
          <pc:sldMk cId="1781221288" sldId="3026"/>
        </pc:sldMkLst>
      </pc:sldChg>
      <pc:sldChg chg="del">
        <pc:chgData name="Margaret Green" userId="95a2c08d86d62f11" providerId="LiveId" clId="{379998FE-3345-451C-9DBB-EE6C62B5A376}" dt="2023-11-29T03:14:00.003" v="1644" actId="47"/>
        <pc:sldMkLst>
          <pc:docMk/>
          <pc:sldMk cId="1408924579" sldId="3123"/>
        </pc:sldMkLst>
      </pc:sldChg>
      <pc:sldChg chg="del">
        <pc:chgData name="Margaret Green" userId="95a2c08d86d62f11" providerId="LiveId" clId="{379998FE-3345-451C-9DBB-EE6C62B5A376}" dt="2023-11-29T01:00:24.351" v="0" actId="2696"/>
        <pc:sldMkLst>
          <pc:docMk/>
          <pc:sldMk cId="2234299099" sldId="3123"/>
        </pc:sldMkLst>
      </pc:sldChg>
      <pc:sldChg chg="del">
        <pc:chgData name="Margaret Green" userId="95a2c08d86d62f11" providerId="LiveId" clId="{379998FE-3345-451C-9DBB-EE6C62B5A376}" dt="2023-11-29T03:19:23.219" v="1712" actId="47"/>
        <pc:sldMkLst>
          <pc:docMk/>
          <pc:sldMk cId="1626079602" sldId="3133"/>
        </pc:sldMkLst>
      </pc:sldChg>
      <pc:sldChg chg="del">
        <pc:chgData name="Margaret Green" userId="95a2c08d86d62f11" providerId="LiveId" clId="{379998FE-3345-451C-9DBB-EE6C62B5A376}" dt="2023-11-29T01:00:24.351" v="0" actId="2696"/>
        <pc:sldMkLst>
          <pc:docMk/>
          <pc:sldMk cId="3775449665" sldId="3133"/>
        </pc:sldMkLst>
      </pc:sldChg>
      <pc:sldChg chg="del mod modShow">
        <pc:chgData name="Margaret Green" userId="95a2c08d86d62f11" providerId="LiveId" clId="{379998FE-3345-451C-9DBB-EE6C62B5A376}" dt="2023-12-14T16:23:23.947" v="10382" actId="47"/>
        <pc:sldMkLst>
          <pc:docMk/>
          <pc:sldMk cId="686539950" sldId="3270"/>
        </pc:sldMkLst>
      </pc:sldChg>
      <pc:sldChg chg="modSp mod">
        <pc:chgData name="Margaret Green" userId="95a2c08d86d62f11" providerId="LiveId" clId="{379998FE-3345-451C-9DBB-EE6C62B5A376}" dt="2023-11-29T02:17:16.263" v="1062" actId="20577"/>
        <pc:sldMkLst>
          <pc:docMk/>
          <pc:sldMk cId="828950814" sldId="3457"/>
        </pc:sldMkLst>
        <pc:spChg chg="mod">
          <ac:chgData name="Margaret Green" userId="95a2c08d86d62f11" providerId="LiveId" clId="{379998FE-3345-451C-9DBB-EE6C62B5A376}" dt="2023-11-29T02:17:16.263" v="1062" actId="20577"/>
          <ac:spMkLst>
            <pc:docMk/>
            <pc:sldMk cId="828950814" sldId="3457"/>
            <ac:spMk id="6" creationId="{2FC68DF8-372A-4733-9319-F8B2C2881FB6}"/>
          </ac:spMkLst>
        </pc:spChg>
      </pc:sldChg>
      <pc:sldChg chg="del">
        <pc:chgData name="Margaret Green" userId="95a2c08d86d62f11" providerId="LiveId" clId="{379998FE-3345-451C-9DBB-EE6C62B5A376}" dt="2023-11-29T03:21:44.615" v="1761" actId="47"/>
        <pc:sldMkLst>
          <pc:docMk/>
          <pc:sldMk cId="1326746186" sldId="3583"/>
        </pc:sldMkLst>
      </pc:sldChg>
      <pc:sldChg chg="del">
        <pc:chgData name="Margaret Green" userId="95a2c08d86d62f11" providerId="LiveId" clId="{379998FE-3345-451C-9DBB-EE6C62B5A376}" dt="2023-11-29T01:00:24.351" v="0" actId="2696"/>
        <pc:sldMkLst>
          <pc:docMk/>
          <pc:sldMk cId="2547950656" sldId="3583"/>
        </pc:sldMkLst>
      </pc:sldChg>
      <pc:sldChg chg="modSp del mod">
        <pc:chgData name="Margaret Green" userId="95a2c08d86d62f11" providerId="LiveId" clId="{379998FE-3345-451C-9DBB-EE6C62B5A376}" dt="2023-12-14T16:23:28.246" v="10386" actId="47"/>
        <pc:sldMkLst>
          <pc:docMk/>
          <pc:sldMk cId="2084576161" sldId="3693"/>
        </pc:sldMkLst>
        <pc:spChg chg="mod">
          <ac:chgData name="Margaret Green" userId="95a2c08d86d62f11" providerId="LiveId" clId="{379998FE-3345-451C-9DBB-EE6C62B5A376}" dt="2023-12-01T03:54:10.750" v="5325" actId="27636"/>
          <ac:spMkLst>
            <pc:docMk/>
            <pc:sldMk cId="2084576161" sldId="3693"/>
            <ac:spMk id="9" creationId="{32685B55-B78F-1074-F6D9-6EF3F3110321}"/>
          </ac:spMkLst>
        </pc:spChg>
        <pc:spChg chg="mod">
          <ac:chgData name="Margaret Green" userId="95a2c08d86d62f11" providerId="LiveId" clId="{379998FE-3345-451C-9DBB-EE6C62B5A376}" dt="2023-12-04T01:21:06.689" v="8122" actId="20577"/>
          <ac:spMkLst>
            <pc:docMk/>
            <pc:sldMk cId="2084576161" sldId="3693"/>
            <ac:spMk id="12" creationId="{17FAAFFE-3F5C-40D3-9C7E-4174FB491F97}"/>
          </ac:spMkLst>
        </pc:spChg>
      </pc:sldChg>
      <pc:sldChg chg="del">
        <pc:chgData name="Margaret Green" userId="95a2c08d86d62f11" providerId="LiveId" clId="{379998FE-3345-451C-9DBB-EE6C62B5A376}" dt="2023-11-29T02:19:00.855" v="1068" actId="47"/>
        <pc:sldMkLst>
          <pc:docMk/>
          <pc:sldMk cId="2832189440" sldId="3710"/>
        </pc:sldMkLst>
      </pc:sldChg>
      <pc:sldChg chg="del">
        <pc:chgData name="Margaret Green" userId="95a2c08d86d62f11" providerId="LiveId" clId="{379998FE-3345-451C-9DBB-EE6C62B5A376}" dt="2023-11-29T01:01:13.871" v="5" actId="47"/>
        <pc:sldMkLst>
          <pc:docMk/>
          <pc:sldMk cId="608781555" sldId="3718"/>
        </pc:sldMkLst>
      </pc:sldChg>
      <pc:sldChg chg="modSp del mod">
        <pc:chgData name="Margaret Green" userId="95a2c08d86d62f11" providerId="LiveId" clId="{379998FE-3345-451C-9DBB-EE6C62B5A376}" dt="2023-12-14T16:23:22.107" v="10379" actId="47"/>
        <pc:sldMkLst>
          <pc:docMk/>
          <pc:sldMk cId="1018658814" sldId="3786"/>
        </pc:sldMkLst>
        <pc:spChg chg="mod">
          <ac:chgData name="Margaret Green" userId="95a2c08d86d62f11" providerId="LiveId" clId="{379998FE-3345-451C-9DBB-EE6C62B5A376}" dt="2023-12-04T19:57:07.165" v="9189" actId="1076"/>
          <ac:spMkLst>
            <pc:docMk/>
            <pc:sldMk cId="1018658814" sldId="3786"/>
            <ac:spMk id="7" creationId="{65C78ED6-CD32-A7A7-F9E6-A8C3FE591AEA}"/>
          </ac:spMkLst>
        </pc:spChg>
      </pc:sldChg>
      <pc:sldChg chg="del">
        <pc:chgData name="Margaret Green" userId="95a2c08d86d62f11" providerId="LiveId" clId="{379998FE-3345-451C-9DBB-EE6C62B5A376}" dt="2023-11-29T01:01:18.009" v="6" actId="2696"/>
        <pc:sldMkLst>
          <pc:docMk/>
          <pc:sldMk cId="319756569" sldId="4098"/>
        </pc:sldMkLst>
      </pc:sldChg>
      <pc:sldChg chg="modSp del mod modNotesTx">
        <pc:chgData name="Margaret Green" userId="95a2c08d86d62f11" providerId="LiveId" clId="{379998FE-3345-451C-9DBB-EE6C62B5A376}" dt="2023-12-14T16:23:28.859" v="10387" actId="47"/>
        <pc:sldMkLst>
          <pc:docMk/>
          <pc:sldMk cId="1376218572" sldId="4098"/>
        </pc:sldMkLst>
        <pc:spChg chg="mod">
          <ac:chgData name="Margaret Green" userId="95a2c08d86d62f11" providerId="LiveId" clId="{379998FE-3345-451C-9DBB-EE6C62B5A376}" dt="2023-11-29T01:05:00.282" v="153" actId="1076"/>
          <ac:spMkLst>
            <pc:docMk/>
            <pc:sldMk cId="1376218572" sldId="4098"/>
            <ac:spMk id="2" creationId="{73BFD4F3-106D-102C-C37F-FA00C6FBAD09}"/>
          </ac:spMkLst>
        </pc:spChg>
      </pc:sldChg>
      <pc:sldChg chg="modSp del mod setBg">
        <pc:chgData name="Margaret Green" userId="95a2c08d86d62f11" providerId="LiveId" clId="{379998FE-3345-451C-9DBB-EE6C62B5A376}" dt="2023-12-14T16:23:21.524" v="10378" actId="47"/>
        <pc:sldMkLst>
          <pc:docMk/>
          <pc:sldMk cId="3477750245" sldId="4161"/>
        </pc:sldMkLst>
        <pc:spChg chg="mod">
          <ac:chgData name="Margaret Green" userId="95a2c08d86d62f11" providerId="LiveId" clId="{379998FE-3345-451C-9DBB-EE6C62B5A376}" dt="2023-11-29T03:35:57.433" v="1786" actId="207"/>
          <ac:spMkLst>
            <pc:docMk/>
            <pc:sldMk cId="3477750245" sldId="4161"/>
            <ac:spMk id="6" creationId="{63C91392-E64C-B561-F2FC-C153A5835010}"/>
          </ac:spMkLst>
        </pc:spChg>
        <pc:spChg chg="mod">
          <ac:chgData name="Margaret Green" userId="95a2c08d86d62f11" providerId="LiveId" clId="{379998FE-3345-451C-9DBB-EE6C62B5A376}" dt="2023-11-29T03:36:37.073" v="1788" actId="207"/>
          <ac:spMkLst>
            <pc:docMk/>
            <pc:sldMk cId="3477750245" sldId="4161"/>
            <ac:spMk id="7" creationId="{0A6004EE-7247-0D56-8709-9C2CFA7004D3}"/>
          </ac:spMkLst>
        </pc:spChg>
      </pc:sldChg>
      <pc:sldChg chg="del">
        <pc:chgData name="Margaret Green" userId="95a2c08d86d62f11" providerId="LiveId" clId="{379998FE-3345-451C-9DBB-EE6C62B5A376}" dt="2023-12-14T16:23:25.652" v="10384" actId="47"/>
        <pc:sldMkLst>
          <pc:docMk/>
          <pc:sldMk cId="666020896" sldId="4162"/>
        </pc:sldMkLst>
      </pc:sldChg>
      <pc:sldChg chg="modSp del mod">
        <pc:chgData name="Margaret Green" userId="95a2c08d86d62f11" providerId="LiveId" clId="{379998FE-3345-451C-9DBB-EE6C62B5A376}" dt="2023-12-14T16:44:08.594" v="10733" actId="47"/>
        <pc:sldMkLst>
          <pc:docMk/>
          <pc:sldMk cId="1407487421" sldId="4216"/>
        </pc:sldMkLst>
        <pc:spChg chg="mod">
          <ac:chgData name="Margaret Green" userId="95a2c08d86d62f11" providerId="LiveId" clId="{379998FE-3345-451C-9DBB-EE6C62B5A376}" dt="2023-12-01T03:52:54.208" v="5319" actId="403"/>
          <ac:spMkLst>
            <pc:docMk/>
            <pc:sldMk cId="1407487421" sldId="4216"/>
            <ac:spMk id="9" creationId="{32685B55-B78F-1074-F6D9-6EF3F3110321}"/>
          </ac:spMkLst>
        </pc:spChg>
        <pc:spChg chg="mod">
          <ac:chgData name="Margaret Green" userId="95a2c08d86d62f11" providerId="LiveId" clId="{379998FE-3345-451C-9DBB-EE6C62B5A376}" dt="2023-12-04T01:37:12.198" v="8276" actId="20577"/>
          <ac:spMkLst>
            <pc:docMk/>
            <pc:sldMk cId="1407487421" sldId="4216"/>
            <ac:spMk id="12" creationId="{17FAAFFE-3F5C-40D3-9C7E-4174FB491F97}"/>
          </ac:spMkLst>
        </pc:spChg>
      </pc:sldChg>
      <pc:sldChg chg="del">
        <pc:chgData name="Margaret Green" userId="95a2c08d86d62f11" providerId="LiveId" clId="{379998FE-3345-451C-9DBB-EE6C62B5A376}" dt="2023-12-14T16:23:26.396" v="10385" actId="47"/>
        <pc:sldMkLst>
          <pc:docMk/>
          <pc:sldMk cId="3153616428" sldId="4258"/>
        </pc:sldMkLst>
      </pc:sldChg>
      <pc:sldChg chg="del">
        <pc:chgData name="Margaret Green" userId="95a2c08d86d62f11" providerId="LiveId" clId="{379998FE-3345-451C-9DBB-EE6C62B5A376}" dt="2023-11-29T03:32:14.300" v="1779" actId="47"/>
        <pc:sldMkLst>
          <pc:docMk/>
          <pc:sldMk cId="1817974613" sldId="4431"/>
        </pc:sldMkLst>
      </pc:sldChg>
      <pc:sldChg chg="del">
        <pc:chgData name="Margaret Green" userId="95a2c08d86d62f11" providerId="LiveId" clId="{379998FE-3345-451C-9DBB-EE6C62B5A376}" dt="2023-11-29T01:00:24.351" v="0" actId="2696"/>
        <pc:sldMkLst>
          <pc:docMk/>
          <pc:sldMk cId="2429037346" sldId="4440"/>
        </pc:sldMkLst>
      </pc:sldChg>
      <pc:sldChg chg="modSp mod ord">
        <pc:chgData name="Margaret Green" userId="95a2c08d86d62f11" providerId="LiveId" clId="{379998FE-3345-451C-9DBB-EE6C62B5A376}" dt="2023-12-14T16:44:02.100" v="10732" actId="2711"/>
        <pc:sldMkLst>
          <pc:docMk/>
          <pc:sldMk cId="2516608656" sldId="4440"/>
        </pc:sldMkLst>
        <pc:spChg chg="mod">
          <ac:chgData name="Margaret Green" userId="95a2c08d86d62f11" providerId="LiveId" clId="{379998FE-3345-451C-9DBB-EE6C62B5A376}" dt="2023-11-29T03:21:20.382" v="1760" actId="20577"/>
          <ac:spMkLst>
            <pc:docMk/>
            <pc:sldMk cId="2516608656" sldId="4440"/>
            <ac:spMk id="2" creationId="{03074A29-8185-D45D-12CC-080816DAAF0F}"/>
          </ac:spMkLst>
        </pc:spChg>
        <pc:spChg chg="mod">
          <ac:chgData name="Margaret Green" userId="95a2c08d86d62f11" providerId="LiveId" clId="{379998FE-3345-451C-9DBB-EE6C62B5A376}" dt="2023-11-29T03:19:37.680" v="1729" actId="20577"/>
          <ac:spMkLst>
            <pc:docMk/>
            <pc:sldMk cId="2516608656" sldId="4440"/>
            <ac:spMk id="7" creationId="{DD9F1C39-6F58-468F-B20A-9DC2729E5CAF}"/>
          </ac:spMkLst>
        </pc:spChg>
        <pc:spChg chg="mod">
          <ac:chgData name="Margaret Green" userId="95a2c08d86d62f11" providerId="LiveId" clId="{379998FE-3345-451C-9DBB-EE6C62B5A376}" dt="2023-12-14T16:44:02.100" v="10732" actId="2711"/>
          <ac:spMkLst>
            <pc:docMk/>
            <pc:sldMk cId="2516608656" sldId="4440"/>
            <ac:spMk id="10" creationId="{3AE37FC0-0D5A-A8B6-AE12-E4E0D2F1AFD5}"/>
          </ac:spMkLst>
        </pc:spChg>
        <pc:spChg chg="mod">
          <ac:chgData name="Margaret Green" userId="95a2c08d86d62f11" providerId="LiveId" clId="{379998FE-3345-451C-9DBB-EE6C62B5A376}" dt="2023-11-29T03:19:45.999" v="1733" actId="20577"/>
          <ac:spMkLst>
            <pc:docMk/>
            <pc:sldMk cId="2516608656" sldId="4440"/>
            <ac:spMk id="11" creationId="{A44252CD-C5D2-4D2E-8047-16F485BD3B28}"/>
          </ac:spMkLst>
        </pc:spChg>
        <pc:picChg chg="mod">
          <ac:chgData name="Margaret Green" userId="95a2c08d86d62f11" providerId="LiveId" clId="{379998FE-3345-451C-9DBB-EE6C62B5A376}" dt="2023-11-29T03:21:09.564" v="1735" actId="14826"/>
          <ac:picMkLst>
            <pc:docMk/>
            <pc:sldMk cId="2516608656" sldId="4440"/>
            <ac:picMk id="4" creationId="{28D6B609-A567-482E-B825-90EFFF0D13F5}"/>
          </ac:picMkLst>
        </pc:picChg>
      </pc:sldChg>
      <pc:sldChg chg="del">
        <pc:chgData name="Margaret Green" userId="95a2c08d86d62f11" providerId="LiveId" clId="{379998FE-3345-451C-9DBB-EE6C62B5A376}" dt="2023-11-29T03:22:17.009" v="1764" actId="2696"/>
        <pc:sldMkLst>
          <pc:docMk/>
          <pc:sldMk cId="73932838" sldId="4469"/>
        </pc:sldMkLst>
      </pc:sldChg>
      <pc:sldChg chg="addSp delSp modSp del mod">
        <pc:chgData name="Margaret Green" userId="95a2c08d86d62f11" providerId="LiveId" clId="{379998FE-3345-451C-9DBB-EE6C62B5A376}" dt="2023-12-04T02:19:43.242" v="8464" actId="47"/>
        <pc:sldMkLst>
          <pc:docMk/>
          <pc:sldMk cId="1638145432" sldId="4469"/>
        </pc:sldMkLst>
        <pc:spChg chg="del">
          <ac:chgData name="Margaret Green" userId="95a2c08d86d62f11" providerId="LiveId" clId="{379998FE-3345-451C-9DBB-EE6C62B5A376}" dt="2023-11-29T03:22:43.589" v="1765" actId="478"/>
          <ac:spMkLst>
            <pc:docMk/>
            <pc:sldMk cId="1638145432" sldId="4469"/>
            <ac:spMk id="2" creationId="{EA2DDDD4-F767-28F5-CB70-6BC1D767A517}"/>
          </ac:spMkLst>
        </pc:spChg>
        <pc:spChg chg="mod">
          <ac:chgData name="Margaret Green" userId="95a2c08d86d62f11" providerId="LiveId" clId="{379998FE-3345-451C-9DBB-EE6C62B5A376}" dt="2023-12-03T15:02:34.679" v="7984" actId="1076"/>
          <ac:spMkLst>
            <pc:docMk/>
            <pc:sldMk cId="1638145432" sldId="4469"/>
            <ac:spMk id="4" creationId="{A3B0F7BF-359D-A28A-A943-960FCC02C503}"/>
          </ac:spMkLst>
        </pc:spChg>
        <pc:spChg chg="mod">
          <ac:chgData name="Margaret Green" userId="95a2c08d86d62f11" providerId="LiveId" clId="{379998FE-3345-451C-9DBB-EE6C62B5A376}" dt="2023-12-04T01:36:30.662" v="8259" actId="20577"/>
          <ac:spMkLst>
            <pc:docMk/>
            <pc:sldMk cId="1638145432" sldId="4469"/>
            <ac:spMk id="5" creationId="{A96B5EF6-95EE-9BB4-BC85-22D62C6FE40F}"/>
          </ac:spMkLst>
        </pc:spChg>
        <pc:spChg chg="mod">
          <ac:chgData name="Margaret Green" userId="95a2c08d86d62f11" providerId="LiveId" clId="{379998FE-3345-451C-9DBB-EE6C62B5A376}" dt="2023-12-03T15:04:03.429" v="8022" actId="1076"/>
          <ac:spMkLst>
            <pc:docMk/>
            <pc:sldMk cId="1638145432" sldId="4469"/>
            <ac:spMk id="7" creationId="{9E9F9FFE-CD99-86F8-A7D9-6326571A3D44}"/>
          </ac:spMkLst>
        </pc:spChg>
        <pc:picChg chg="add mod ord modCrop">
          <ac:chgData name="Margaret Green" userId="95a2c08d86d62f11" providerId="LiveId" clId="{379998FE-3345-451C-9DBB-EE6C62B5A376}" dt="2023-12-03T15:04:11.715" v="8023" actId="1440"/>
          <ac:picMkLst>
            <pc:docMk/>
            <pc:sldMk cId="1638145432" sldId="4469"/>
            <ac:picMk id="3" creationId="{6ABA0D36-8E5D-2CA8-C19B-07BD8694B44A}"/>
          </ac:picMkLst>
        </pc:picChg>
        <pc:picChg chg="del">
          <ac:chgData name="Margaret Green" userId="95a2c08d86d62f11" providerId="LiveId" clId="{379998FE-3345-451C-9DBB-EE6C62B5A376}" dt="2023-12-03T14:45:12.325" v="7964" actId="478"/>
          <ac:picMkLst>
            <pc:docMk/>
            <pc:sldMk cId="1638145432" sldId="4469"/>
            <ac:picMk id="11" creationId="{B7DC094A-CAB8-1170-3F4F-7987249C3CCE}"/>
          </ac:picMkLst>
        </pc:picChg>
      </pc:sldChg>
      <pc:sldChg chg="del">
        <pc:chgData name="Margaret Green" userId="95a2c08d86d62f11" providerId="LiveId" clId="{379998FE-3345-451C-9DBB-EE6C62B5A376}" dt="2023-11-29T01:02:36.541" v="15" actId="47"/>
        <pc:sldMkLst>
          <pc:docMk/>
          <pc:sldMk cId="16691582" sldId="4470"/>
        </pc:sldMkLst>
      </pc:sldChg>
      <pc:sldChg chg="modSp del mod">
        <pc:chgData name="Margaret Green" userId="95a2c08d86d62f11" providerId="LiveId" clId="{379998FE-3345-451C-9DBB-EE6C62B5A376}" dt="2023-12-14T16:23:23.292" v="10381" actId="47"/>
        <pc:sldMkLst>
          <pc:docMk/>
          <pc:sldMk cId="1559834605" sldId="4495"/>
        </pc:sldMkLst>
        <pc:spChg chg="mod">
          <ac:chgData name="Margaret Green" userId="95a2c08d86d62f11" providerId="LiveId" clId="{379998FE-3345-451C-9DBB-EE6C62B5A376}" dt="2023-12-08T03:26:00.226" v="10311"/>
          <ac:spMkLst>
            <pc:docMk/>
            <pc:sldMk cId="1559834605" sldId="4495"/>
            <ac:spMk id="6" creationId="{CEEDC712-23D9-1DF3-7E5B-031EBE345EE3}"/>
          </ac:spMkLst>
        </pc:spChg>
      </pc:sldChg>
      <pc:sldChg chg="modSp mod">
        <pc:chgData name="Margaret Green" userId="95a2c08d86d62f11" providerId="LiveId" clId="{379998FE-3345-451C-9DBB-EE6C62B5A376}" dt="2023-12-14T16:35:52.125" v="10629" actId="2711"/>
        <pc:sldMkLst>
          <pc:docMk/>
          <pc:sldMk cId="536104025" sldId="4501"/>
        </pc:sldMkLst>
        <pc:spChg chg="mod">
          <ac:chgData name="Margaret Green" userId="95a2c08d86d62f11" providerId="LiveId" clId="{379998FE-3345-451C-9DBB-EE6C62B5A376}" dt="2023-11-29T02:59:52.402" v="1563" actId="20577"/>
          <ac:spMkLst>
            <pc:docMk/>
            <pc:sldMk cId="536104025" sldId="4501"/>
            <ac:spMk id="5" creationId="{06E4B859-736F-385B-7A5F-2C1BB91C522E}"/>
          </ac:spMkLst>
        </pc:spChg>
        <pc:spChg chg="mod">
          <ac:chgData name="Margaret Green" userId="95a2c08d86d62f11" providerId="LiveId" clId="{379998FE-3345-451C-9DBB-EE6C62B5A376}" dt="2023-11-30T20:58:27.303" v="5249" actId="20577"/>
          <ac:spMkLst>
            <pc:docMk/>
            <pc:sldMk cId="536104025" sldId="4501"/>
            <ac:spMk id="6" creationId="{C667CE16-734C-114F-71EF-F504DB1EC06C}"/>
          </ac:spMkLst>
        </pc:spChg>
        <pc:spChg chg="mod">
          <ac:chgData name="Margaret Green" userId="95a2c08d86d62f11" providerId="LiveId" clId="{379998FE-3345-451C-9DBB-EE6C62B5A376}" dt="2023-11-29T02:59:45.201" v="1561" actId="14100"/>
          <ac:spMkLst>
            <pc:docMk/>
            <pc:sldMk cId="536104025" sldId="4501"/>
            <ac:spMk id="7" creationId="{DD9F1C39-6F58-468F-B20A-9DC2729E5CAF}"/>
          </ac:spMkLst>
        </pc:spChg>
        <pc:spChg chg="mod">
          <ac:chgData name="Margaret Green" userId="95a2c08d86d62f11" providerId="LiveId" clId="{379998FE-3345-451C-9DBB-EE6C62B5A376}" dt="2023-12-14T16:35:52.125" v="10629" actId="2711"/>
          <ac:spMkLst>
            <pc:docMk/>
            <pc:sldMk cId="536104025" sldId="4501"/>
            <ac:spMk id="10" creationId="{3AE37FC0-0D5A-A8B6-AE12-E4E0D2F1AFD5}"/>
          </ac:spMkLst>
        </pc:spChg>
        <pc:picChg chg="mod modCrop">
          <ac:chgData name="Margaret Green" userId="95a2c08d86d62f11" providerId="LiveId" clId="{379998FE-3345-451C-9DBB-EE6C62B5A376}" dt="2023-11-30T20:58:19.311" v="5238" actId="18131"/>
          <ac:picMkLst>
            <pc:docMk/>
            <pc:sldMk cId="536104025" sldId="4501"/>
            <ac:picMk id="3" creationId="{D5C70BCD-0251-94D3-B375-61F12E4A03E1}"/>
          </ac:picMkLst>
        </pc:picChg>
      </pc:sldChg>
      <pc:sldChg chg="del">
        <pc:chgData name="Margaret Green" userId="95a2c08d86d62f11" providerId="LiveId" clId="{379998FE-3345-451C-9DBB-EE6C62B5A376}" dt="2023-11-29T03:16:06.989" v="1670" actId="47"/>
        <pc:sldMkLst>
          <pc:docMk/>
          <pc:sldMk cId="2038104244" sldId="4502"/>
        </pc:sldMkLst>
      </pc:sldChg>
      <pc:sldChg chg="del">
        <pc:chgData name="Margaret Green" userId="95a2c08d86d62f11" providerId="LiveId" clId="{379998FE-3345-451C-9DBB-EE6C62B5A376}" dt="2023-11-29T03:22:00.261" v="1763" actId="47"/>
        <pc:sldMkLst>
          <pc:docMk/>
          <pc:sldMk cId="832644626" sldId="4505"/>
        </pc:sldMkLst>
      </pc:sldChg>
      <pc:sldChg chg="del">
        <pc:chgData name="Margaret Green" userId="95a2c08d86d62f11" providerId="LiveId" clId="{379998FE-3345-451C-9DBB-EE6C62B5A376}" dt="2023-12-14T16:23:24.979" v="10383" actId="47"/>
        <pc:sldMkLst>
          <pc:docMk/>
          <pc:sldMk cId="3375075577" sldId="4508"/>
        </pc:sldMkLst>
      </pc:sldChg>
      <pc:sldChg chg="modSp del mod">
        <pc:chgData name="Margaret Green" userId="95a2c08d86d62f11" providerId="LiveId" clId="{379998FE-3345-451C-9DBB-EE6C62B5A376}" dt="2023-12-14T16:23:22.684" v="10380" actId="47"/>
        <pc:sldMkLst>
          <pc:docMk/>
          <pc:sldMk cId="1332612559" sldId="4509"/>
        </pc:sldMkLst>
        <pc:spChg chg="mod">
          <ac:chgData name="Margaret Green" userId="95a2c08d86d62f11" providerId="LiveId" clId="{379998FE-3345-451C-9DBB-EE6C62B5A376}" dt="2023-12-05T15:20:29.598" v="9773" actId="1076"/>
          <ac:spMkLst>
            <pc:docMk/>
            <pc:sldMk cId="1332612559" sldId="4509"/>
            <ac:spMk id="2" creationId="{7BE0E1C0-8E23-954D-6847-96E2B6C305DD}"/>
          </ac:spMkLst>
        </pc:spChg>
        <pc:spChg chg="mod">
          <ac:chgData name="Margaret Green" userId="95a2c08d86d62f11" providerId="LiveId" clId="{379998FE-3345-451C-9DBB-EE6C62B5A376}" dt="2023-12-05T15:19:56.278" v="9771" actId="14100"/>
          <ac:spMkLst>
            <pc:docMk/>
            <pc:sldMk cId="1332612559" sldId="4509"/>
            <ac:spMk id="6" creationId="{ADB82046-7057-7BBE-00C3-5114A52A4574}"/>
          </ac:spMkLst>
        </pc:spChg>
        <pc:picChg chg="mod">
          <ac:chgData name="Margaret Green" userId="95a2c08d86d62f11" providerId="LiveId" clId="{379998FE-3345-451C-9DBB-EE6C62B5A376}" dt="2023-12-05T15:19:48.655" v="9769" actId="1076"/>
          <ac:picMkLst>
            <pc:docMk/>
            <pc:sldMk cId="1332612559" sldId="4509"/>
            <ac:picMk id="3" creationId="{09E36D1F-DD6A-F69E-36E7-5915E73DF06B}"/>
          </ac:picMkLst>
        </pc:picChg>
      </pc:sldChg>
      <pc:sldChg chg="del">
        <pc:chgData name="Margaret Green" userId="95a2c08d86d62f11" providerId="LiveId" clId="{379998FE-3345-451C-9DBB-EE6C62B5A376}" dt="2023-11-29T01:01:08.575" v="3" actId="47"/>
        <pc:sldMkLst>
          <pc:docMk/>
          <pc:sldMk cId="2227807538" sldId="4510"/>
        </pc:sldMkLst>
      </pc:sldChg>
      <pc:sldChg chg="addSp delSp modSp del mod">
        <pc:chgData name="Margaret Green" userId="95a2c08d86d62f11" providerId="LiveId" clId="{379998FE-3345-451C-9DBB-EE6C62B5A376}" dt="2023-11-30T21:39:03.535" v="5312" actId="47"/>
        <pc:sldMkLst>
          <pc:docMk/>
          <pc:sldMk cId="3886889610" sldId="4511"/>
        </pc:sldMkLst>
        <pc:spChg chg="del">
          <ac:chgData name="Margaret Green" userId="95a2c08d86d62f11" providerId="LiveId" clId="{379998FE-3345-451C-9DBB-EE6C62B5A376}" dt="2023-11-29T01:36:26.883" v="182" actId="478"/>
          <ac:spMkLst>
            <pc:docMk/>
            <pc:sldMk cId="3886889610" sldId="4511"/>
            <ac:spMk id="4" creationId="{37A519F7-2160-481D-8683-AD72BCD63838}"/>
          </ac:spMkLst>
        </pc:spChg>
        <pc:spChg chg="add mod">
          <ac:chgData name="Margaret Green" userId="95a2c08d86d62f11" providerId="LiveId" clId="{379998FE-3345-451C-9DBB-EE6C62B5A376}" dt="2023-11-30T03:49:02.831" v="4595" actId="1076"/>
          <ac:spMkLst>
            <pc:docMk/>
            <pc:sldMk cId="3886889610" sldId="4511"/>
            <ac:spMk id="6" creationId="{82DC1793-5081-E482-62FF-0F0967C417D7}"/>
          </ac:spMkLst>
        </pc:spChg>
      </pc:sldChg>
      <pc:sldChg chg="del">
        <pc:chgData name="Margaret Green" userId="95a2c08d86d62f11" providerId="LiveId" clId="{379998FE-3345-451C-9DBB-EE6C62B5A376}" dt="2023-11-29T01:01:35.999" v="7" actId="47"/>
        <pc:sldMkLst>
          <pc:docMk/>
          <pc:sldMk cId="2554762319" sldId="4513"/>
        </pc:sldMkLst>
      </pc:sldChg>
      <pc:sldChg chg="del">
        <pc:chgData name="Margaret Green" userId="95a2c08d86d62f11" providerId="LiveId" clId="{379998FE-3345-451C-9DBB-EE6C62B5A376}" dt="2023-11-29T01:00:50.425" v="1" actId="2696"/>
        <pc:sldMkLst>
          <pc:docMk/>
          <pc:sldMk cId="601635203" sldId="4515"/>
        </pc:sldMkLst>
      </pc:sldChg>
      <pc:sldChg chg="modSp del mod">
        <pc:chgData name="Margaret Green" userId="95a2c08d86d62f11" providerId="LiveId" clId="{379998FE-3345-451C-9DBB-EE6C62B5A376}" dt="2023-12-14T16:23:30.851" v="10390" actId="47"/>
        <pc:sldMkLst>
          <pc:docMk/>
          <pc:sldMk cId="4180227601" sldId="4515"/>
        </pc:sldMkLst>
        <pc:spChg chg="mod">
          <ac:chgData name="Margaret Green" userId="95a2c08d86d62f11" providerId="LiveId" clId="{379998FE-3345-451C-9DBB-EE6C62B5A376}" dt="2023-12-04T01:30:44.591" v="8177" actId="14100"/>
          <ac:spMkLst>
            <pc:docMk/>
            <pc:sldMk cId="4180227601" sldId="4515"/>
            <ac:spMk id="4" creationId="{5FF523B0-A9D5-790C-219B-85B02BFDD4CD}"/>
          </ac:spMkLst>
        </pc:spChg>
      </pc:sldChg>
      <pc:sldChg chg="del">
        <pc:chgData name="Margaret Green" userId="95a2c08d86d62f11" providerId="LiveId" clId="{379998FE-3345-451C-9DBB-EE6C62B5A376}" dt="2023-11-29T01:00:50.425" v="1" actId="2696"/>
        <pc:sldMkLst>
          <pc:docMk/>
          <pc:sldMk cId="3872709568" sldId="4516"/>
        </pc:sldMkLst>
      </pc:sldChg>
      <pc:sldChg chg="del">
        <pc:chgData name="Margaret Green" userId="95a2c08d86d62f11" providerId="LiveId" clId="{379998FE-3345-451C-9DBB-EE6C62B5A376}" dt="2023-12-14T16:23:30.113" v="10389" actId="47"/>
        <pc:sldMkLst>
          <pc:docMk/>
          <pc:sldMk cId="4006420952" sldId="4516"/>
        </pc:sldMkLst>
      </pc:sldChg>
      <pc:sldChg chg="addSp delSp modSp mod">
        <pc:chgData name="Margaret Green" userId="95a2c08d86d62f11" providerId="LiveId" clId="{379998FE-3345-451C-9DBB-EE6C62B5A376}" dt="2023-12-14T16:26:42.087" v="10425" actId="2711"/>
        <pc:sldMkLst>
          <pc:docMk/>
          <pc:sldMk cId="1036346330" sldId="4517"/>
        </pc:sldMkLst>
        <pc:spChg chg="mod">
          <ac:chgData name="Margaret Green" userId="95a2c08d86d62f11" providerId="LiveId" clId="{379998FE-3345-451C-9DBB-EE6C62B5A376}" dt="2023-12-04T02:26:51.206" v="8496" actId="1076"/>
          <ac:spMkLst>
            <pc:docMk/>
            <pc:sldMk cId="1036346330" sldId="4517"/>
            <ac:spMk id="2" creationId="{03074A29-8185-D45D-12CC-080816DAAF0F}"/>
          </ac:spMkLst>
        </pc:spChg>
        <pc:spChg chg="add del">
          <ac:chgData name="Margaret Green" userId="95a2c08d86d62f11" providerId="LiveId" clId="{379998FE-3345-451C-9DBB-EE6C62B5A376}" dt="2023-11-29T01:58:20.664" v="579" actId="478"/>
          <ac:spMkLst>
            <pc:docMk/>
            <pc:sldMk cId="1036346330" sldId="4517"/>
            <ac:spMk id="5" creationId="{510E8B09-8031-CB71-E73A-76FC1FDA59AA}"/>
          </ac:spMkLst>
        </pc:spChg>
        <pc:spChg chg="mod">
          <ac:chgData name="Margaret Green" userId="95a2c08d86d62f11" providerId="LiveId" clId="{379998FE-3345-451C-9DBB-EE6C62B5A376}" dt="2023-11-29T01:51:39.637" v="559" actId="27636"/>
          <ac:spMkLst>
            <pc:docMk/>
            <pc:sldMk cId="1036346330" sldId="4517"/>
            <ac:spMk id="7" creationId="{DD9F1C39-6F58-468F-B20A-9DC2729E5CAF}"/>
          </ac:spMkLst>
        </pc:spChg>
        <pc:spChg chg="mod">
          <ac:chgData name="Margaret Green" userId="95a2c08d86d62f11" providerId="LiveId" clId="{379998FE-3345-451C-9DBB-EE6C62B5A376}" dt="2023-12-14T16:26:42.087" v="10425" actId="2711"/>
          <ac:spMkLst>
            <pc:docMk/>
            <pc:sldMk cId="1036346330" sldId="4517"/>
            <ac:spMk id="10" creationId="{3AE37FC0-0D5A-A8B6-AE12-E4E0D2F1AFD5}"/>
          </ac:spMkLst>
        </pc:spChg>
        <pc:spChg chg="mod">
          <ac:chgData name="Margaret Green" userId="95a2c08d86d62f11" providerId="LiveId" clId="{379998FE-3345-451C-9DBB-EE6C62B5A376}" dt="2023-11-29T01:50:09.386" v="554" actId="20577"/>
          <ac:spMkLst>
            <pc:docMk/>
            <pc:sldMk cId="1036346330" sldId="4517"/>
            <ac:spMk id="11" creationId="{A44252CD-C5D2-4D2E-8047-16F485BD3B28}"/>
          </ac:spMkLst>
        </pc:spChg>
        <pc:picChg chg="del mod modCrop">
          <ac:chgData name="Margaret Green" userId="95a2c08d86d62f11" providerId="LiveId" clId="{379998FE-3345-451C-9DBB-EE6C62B5A376}" dt="2023-11-29T01:59:35.893" v="583" actId="478"/>
          <ac:picMkLst>
            <pc:docMk/>
            <pc:sldMk cId="1036346330" sldId="4517"/>
            <ac:picMk id="4" creationId="{28D6B609-A567-482E-B825-90EFFF0D13F5}"/>
          </ac:picMkLst>
        </pc:picChg>
        <pc:picChg chg="add mod modCrop">
          <ac:chgData name="Margaret Green" userId="95a2c08d86d62f11" providerId="LiveId" clId="{379998FE-3345-451C-9DBB-EE6C62B5A376}" dt="2023-12-08T02:23:46.599" v="10028" actId="14826"/>
          <ac:picMkLst>
            <pc:docMk/>
            <pc:sldMk cId="1036346330" sldId="4517"/>
            <ac:picMk id="9" creationId="{1D9F6CCD-FC37-4343-0163-DD3BF0732993}"/>
          </ac:picMkLst>
        </pc:picChg>
        <pc:picChg chg="add del mod">
          <ac:chgData name="Margaret Green" userId="95a2c08d86d62f11" providerId="LiveId" clId="{379998FE-3345-451C-9DBB-EE6C62B5A376}" dt="2023-11-29T02:02:09.250" v="643" actId="478"/>
          <ac:picMkLst>
            <pc:docMk/>
            <pc:sldMk cId="1036346330" sldId="4517"/>
            <ac:picMk id="13" creationId="{099C99CC-59F9-4AFC-255A-01A7D2FBC15B}"/>
          </ac:picMkLst>
        </pc:picChg>
      </pc:sldChg>
      <pc:sldChg chg="addSp delSp modSp del mod">
        <pc:chgData name="Margaret Green" userId="95a2c08d86d62f11" providerId="LiveId" clId="{379998FE-3345-451C-9DBB-EE6C62B5A376}" dt="2023-11-29T17:43:07.107" v="3744" actId="47"/>
        <pc:sldMkLst>
          <pc:docMk/>
          <pc:sldMk cId="2583334758" sldId="4518"/>
        </pc:sldMkLst>
        <pc:spChg chg="del mod">
          <ac:chgData name="Margaret Green" userId="95a2c08d86d62f11" providerId="LiveId" clId="{379998FE-3345-451C-9DBB-EE6C62B5A376}" dt="2023-11-29T01:36:16.899" v="180" actId="478"/>
          <ac:spMkLst>
            <pc:docMk/>
            <pc:sldMk cId="2583334758" sldId="4518"/>
            <ac:spMk id="4" creationId="{37A519F7-2160-481D-8683-AD72BCD63838}"/>
          </ac:spMkLst>
        </pc:spChg>
        <pc:spChg chg="add mod">
          <ac:chgData name="Margaret Green" userId="95a2c08d86d62f11" providerId="LiveId" clId="{379998FE-3345-451C-9DBB-EE6C62B5A376}" dt="2023-11-29T01:41:05.548" v="214" actId="1076"/>
          <ac:spMkLst>
            <pc:docMk/>
            <pc:sldMk cId="2583334758" sldId="4518"/>
            <ac:spMk id="6" creationId="{99DAB1D3-2B6C-19AA-37D3-D6192A0AA38F}"/>
          </ac:spMkLst>
        </pc:spChg>
      </pc:sldChg>
      <pc:sldChg chg="addSp delSp modSp new mod modShow">
        <pc:chgData name="Margaret Green" userId="95a2c08d86d62f11" providerId="LiveId" clId="{379998FE-3345-451C-9DBB-EE6C62B5A376}" dt="2023-12-14T16:24:57.654" v="10400" actId="729"/>
        <pc:sldMkLst>
          <pc:docMk/>
          <pc:sldMk cId="1511532048" sldId="4519"/>
        </pc:sldMkLst>
        <pc:spChg chg="add del mod">
          <ac:chgData name="Margaret Green" userId="95a2c08d86d62f11" providerId="LiveId" clId="{379998FE-3345-451C-9DBB-EE6C62B5A376}" dt="2023-12-04T01:29:14.207" v="8170" actId="1076"/>
          <ac:spMkLst>
            <pc:docMk/>
            <pc:sldMk cId="1511532048" sldId="4519"/>
            <ac:spMk id="2" creationId="{57D7DA45-DE3E-E462-AA01-67186A294CB5}"/>
          </ac:spMkLst>
        </pc:spChg>
        <pc:spChg chg="add mod">
          <ac:chgData name="Margaret Green" userId="95a2c08d86d62f11" providerId="LiveId" clId="{379998FE-3345-451C-9DBB-EE6C62B5A376}" dt="2023-12-04T01:28:37.072" v="8167" actId="1076"/>
          <ac:spMkLst>
            <pc:docMk/>
            <pc:sldMk cId="1511532048" sldId="4519"/>
            <ac:spMk id="4" creationId="{A60F1A0B-A652-7C69-2825-FD6627CD26A5}"/>
          </ac:spMkLst>
        </pc:spChg>
        <pc:spChg chg="add mod">
          <ac:chgData name="Margaret Green" userId="95a2c08d86d62f11" providerId="LiveId" clId="{379998FE-3345-451C-9DBB-EE6C62B5A376}" dt="2023-12-04T01:30:00.078" v="8173" actId="1076"/>
          <ac:spMkLst>
            <pc:docMk/>
            <pc:sldMk cId="1511532048" sldId="4519"/>
            <ac:spMk id="6" creationId="{3B27CE25-8079-5BBD-F8D3-D66D3DAB4FD0}"/>
          </ac:spMkLst>
        </pc:spChg>
        <pc:spChg chg="add mod">
          <ac:chgData name="Margaret Green" userId="95a2c08d86d62f11" providerId="LiveId" clId="{379998FE-3345-451C-9DBB-EE6C62B5A376}" dt="2023-12-08T03:16:22.044" v="10276" actId="20577"/>
          <ac:spMkLst>
            <pc:docMk/>
            <pc:sldMk cId="1511532048" sldId="4519"/>
            <ac:spMk id="7" creationId="{3643DDDB-C13E-5AF5-506F-FBCB006B8F51}"/>
          </ac:spMkLst>
        </pc:spChg>
        <pc:picChg chg="add del mod ord">
          <ac:chgData name="Margaret Green" userId="95a2c08d86d62f11" providerId="LiveId" clId="{379998FE-3345-451C-9DBB-EE6C62B5A376}" dt="2023-11-29T18:26:15.766" v="3962" actId="478"/>
          <ac:picMkLst>
            <pc:docMk/>
            <pc:sldMk cId="1511532048" sldId="4519"/>
            <ac:picMk id="4" creationId="{0D7BD7B4-63F2-14A6-1F98-243311944319}"/>
          </ac:picMkLst>
        </pc:picChg>
        <pc:picChg chg="add mod ord modCrop">
          <ac:chgData name="Margaret Green" userId="95a2c08d86d62f11" providerId="LiveId" clId="{379998FE-3345-451C-9DBB-EE6C62B5A376}" dt="2023-12-08T03:17:12.107" v="10278" actId="29295"/>
          <ac:picMkLst>
            <pc:docMk/>
            <pc:sldMk cId="1511532048" sldId="4519"/>
            <ac:picMk id="5" creationId="{477269CA-BC10-DCC7-F4BE-120CBCB5C5E4}"/>
          </ac:picMkLst>
        </pc:picChg>
        <pc:picChg chg="add del mod ord">
          <ac:chgData name="Margaret Green" userId="95a2c08d86d62f11" providerId="LiveId" clId="{379998FE-3345-451C-9DBB-EE6C62B5A376}" dt="2023-11-29T21:21:23.626" v="4574" actId="478"/>
          <ac:picMkLst>
            <pc:docMk/>
            <pc:sldMk cId="1511532048" sldId="4519"/>
            <ac:picMk id="5" creationId="{5BE4939B-7F7A-599E-3DEE-9E0E2E10DE92}"/>
          </ac:picMkLst>
        </pc:picChg>
      </pc:sldChg>
      <pc:sldChg chg="addSp delSp modSp del mod setBg">
        <pc:chgData name="Margaret Green" userId="95a2c08d86d62f11" providerId="LiveId" clId="{379998FE-3345-451C-9DBB-EE6C62B5A376}" dt="2023-11-29T17:06:27.132" v="3152" actId="47"/>
        <pc:sldMkLst>
          <pc:docMk/>
          <pc:sldMk cId="403926593" sldId="4520"/>
        </pc:sldMkLst>
        <pc:spChg chg="mod">
          <ac:chgData name="Margaret Green" userId="95a2c08d86d62f11" providerId="LiveId" clId="{379998FE-3345-451C-9DBB-EE6C62B5A376}" dt="2023-11-29T16:59:28.347" v="3136" actId="1076"/>
          <ac:spMkLst>
            <pc:docMk/>
            <pc:sldMk cId="403926593" sldId="4520"/>
            <ac:spMk id="2" creationId="{57D7DA45-DE3E-E462-AA01-67186A294CB5}"/>
          </ac:spMkLst>
        </pc:spChg>
        <pc:spChg chg="add del mod">
          <ac:chgData name="Margaret Green" userId="95a2c08d86d62f11" providerId="LiveId" clId="{379998FE-3345-451C-9DBB-EE6C62B5A376}" dt="2023-11-29T14:33:56.683" v="1873" actId="478"/>
          <ac:spMkLst>
            <pc:docMk/>
            <pc:sldMk cId="403926593" sldId="4520"/>
            <ac:spMk id="3" creationId="{3160821E-3548-806D-0B9B-64465553BABD}"/>
          </ac:spMkLst>
        </pc:spChg>
        <pc:spChg chg="add mod">
          <ac:chgData name="Margaret Green" userId="95a2c08d86d62f11" providerId="LiveId" clId="{379998FE-3345-451C-9DBB-EE6C62B5A376}" dt="2023-11-29T16:59:35.331" v="3137" actId="1076"/>
          <ac:spMkLst>
            <pc:docMk/>
            <pc:sldMk cId="403926593" sldId="4520"/>
            <ac:spMk id="4" creationId="{3EEAD9AC-140F-2228-4351-66E98387EA01}"/>
          </ac:spMkLst>
        </pc:spChg>
        <pc:picChg chg="add del mod ord">
          <ac:chgData name="Margaret Green" userId="95a2c08d86d62f11" providerId="LiveId" clId="{379998FE-3345-451C-9DBB-EE6C62B5A376}" dt="2023-11-29T15:44:14.947" v="2819" actId="478"/>
          <ac:picMkLst>
            <pc:docMk/>
            <pc:sldMk cId="403926593" sldId="4520"/>
            <ac:picMk id="6" creationId="{C6A608BD-DE58-AA3B-50E2-8D7903E73E4C}"/>
          </ac:picMkLst>
        </pc:picChg>
        <pc:picChg chg="add del mod ord">
          <ac:chgData name="Margaret Green" userId="95a2c08d86d62f11" providerId="LiveId" clId="{379998FE-3345-451C-9DBB-EE6C62B5A376}" dt="2023-11-29T15:44:55.297" v="2829" actId="478"/>
          <ac:picMkLst>
            <pc:docMk/>
            <pc:sldMk cId="403926593" sldId="4520"/>
            <ac:picMk id="8" creationId="{E2BAA2D5-37B6-C279-333E-2E1421B18600}"/>
          </ac:picMkLst>
        </pc:picChg>
        <pc:picChg chg="add del mod ord">
          <ac:chgData name="Margaret Green" userId="95a2c08d86d62f11" providerId="LiveId" clId="{379998FE-3345-451C-9DBB-EE6C62B5A376}" dt="2023-11-29T15:48:55.509" v="2837" actId="478"/>
          <ac:picMkLst>
            <pc:docMk/>
            <pc:sldMk cId="403926593" sldId="4520"/>
            <ac:picMk id="10" creationId="{9795DC36-6488-C135-E733-1935AABC6F25}"/>
          </ac:picMkLst>
        </pc:picChg>
        <pc:picChg chg="add mod ord">
          <ac:chgData name="Margaret Green" userId="95a2c08d86d62f11" providerId="LiveId" clId="{379998FE-3345-451C-9DBB-EE6C62B5A376}" dt="2023-11-29T17:01:08.049" v="3142" actId="1076"/>
          <ac:picMkLst>
            <pc:docMk/>
            <pc:sldMk cId="403926593" sldId="4520"/>
            <ac:picMk id="12" creationId="{85D0CDD3-E12A-1512-FDF3-B4DB2007D50E}"/>
          </ac:picMkLst>
        </pc:picChg>
        <pc:picChg chg="add del mod">
          <ac:chgData name="Margaret Green" userId="95a2c08d86d62f11" providerId="LiveId" clId="{379998FE-3345-451C-9DBB-EE6C62B5A376}" dt="2023-11-29T17:02:09.088" v="3147" actId="478"/>
          <ac:picMkLst>
            <pc:docMk/>
            <pc:sldMk cId="403926593" sldId="4520"/>
            <ac:picMk id="14" creationId="{E91A15EE-9FA6-CFB0-119C-F6D10757C9BA}"/>
          </ac:picMkLst>
        </pc:picChg>
      </pc:sldChg>
      <pc:sldChg chg="addSp delSp modSp del mod">
        <pc:chgData name="Margaret Green" userId="95a2c08d86d62f11" providerId="LiveId" clId="{379998FE-3345-451C-9DBB-EE6C62B5A376}" dt="2023-12-04T01:27:11.866" v="8153" actId="47"/>
        <pc:sldMkLst>
          <pc:docMk/>
          <pc:sldMk cId="4294795398" sldId="4521"/>
        </pc:sldMkLst>
        <pc:spChg chg="mod">
          <ac:chgData name="Margaret Green" userId="95a2c08d86d62f11" providerId="LiveId" clId="{379998FE-3345-451C-9DBB-EE6C62B5A376}" dt="2023-12-04T01:23:08.057" v="8126" actId="20577"/>
          <ac:spMkLst>
            <pc:docMk/>
            <pc:sldMk cId="4294795398" sldId="4521"/>
            <ac:spMk id="2" creationId="{57D7DA45-DE3E-E462-AA01-67186A294CB5}"/>
          </ac:spMkLst>
        </pc:spChg>
        <pc:picChg chg="add del mod ord">
          <ac:chgData name="Margaret Green" userId="95a2c08d86d62f11" providerId="LiveId" clId="{379998FE-3345-451C-9DBB-EE6C62B5A376}" dt="2023-11-29T17:26:47.945" v="3721" actId="478"/>
          <ac:picMkLst>
            <pc:docMk/>
            <pc:sldMk cId="4294795398" sldId="4521"/>
            <ac:picMk id="4" creationId="{CDCB5A07-D37F-8D49-4924-43DDF64D7E36}"/>
          </ac:picMkLst>
        </pc:picChg>
        <pc:picChg chg="add del mod ord">
          <ac:chgData name="Margaret Green" userId="95a2c08d86d62f11" providerId="LiveId" clId="{379998FE-3345-451C-9DBB-EE6C62B5A376}" dt="2023-11-29T18:25:56.543" v="3959" actId="478"/>
          <ac:picMkLst>
            <pc:docMk/>
            <pc:sldMk cId="4294795398" sldId="4521"/>
            <ac:picMk id="6" creationId="{E0C83433-A1EF-AAE2-11BA-95B6F86B7C8F}"/>
          </ac:picMkLst>
        </pc:picChg>
        <pc:picChg chg="add del mod ord">
          <ac:chgData name="Margaret Green" userId="95a2c08d86d62f11" providerId="LiveId" clId="{379998FE-3345-451C-9DBB-EE6C62B5A376}" dt="2023-11-29T21:21:27.722" v="4575" actId="478"/>
          <ac:picMkLst>
            <pc:docMk/>
            <pc:sldMk cId="4294795398" sldId="4521"/>
            <ac:picMk id="7" creationId="{BA4CC711-0148-6B94-42D3-4051A5688205}"/>
          </ac:picMkLst>
        </pc:picChg>
      </pc:sldChg>
      <pc:sldChg chg="addSp modSp del mod">
        <pc:chgData name="Margaret Green" userId="95a2c08d86d62f11" providerId="LiveId" clId="{379998FE-3345-451C-9DBB-EE6C62B5A376}" dt="2023-11-29T17:09:34.903" v="3209" actId="47"/>
        <pc:sldMkLst>
          <pc:docMk/>
          <pc:sldMk cId="3355696315" sldId="4522"/>
        </pc:sldMkLst>
        <pc:spChg chg="mod">
          <ac:chgData name="Margaret Green" userId="95a2c08d86d62f11" providerId="LiveId" clId="{379998FE-3345-451C-9DBB-EE6C62B5A376}" dt="2023-11-29T15:35:10.870" v="2818" actId="1076"/>
          <ac:spMkLst>
            <pc:docMk/>
            <pc:sldMk cId="3355696315" sldId="4522"/>
            <ac:spMk id="2" creationId="{57D7DA45-DE3E-E462-AA01-67186A294CB5}"/>
          </ac:spMkLst>
        </pc:spChg>
        <pc:spChg chg="add mod">
          <ac:chgData name="Margaret Green" userId="95a2c08d86d62f11" providerId="LiveId" clId="{379998FE-3345-451C-9DBB-EE6C62B5A376}" dt="2023-11-29T15:35:06.382" v="2817" actId="1076"/>
          <ac:spMkLst>
            <pc:docMk/>
            <pc:sldMk cId="3355696315" sldId="4522"/>
            <ac:spMk id="3" creationId="{A133643F-2F67-3D6E-B657-8B089D690879}"/>
          </ac:spMkLst>
        </pc:spChg>
        <pc:picChg chg="add mod ord">
          <ac:chgData name="Margaret Green" userId="95a2c08d86d62f11" providerId="LiveId" clId="{379998FE-3345-451C-9DBB-EE6C62B5A376}" dt="2023-11-29T15:34:55.959" v="2815" actId="171"/>
          <ac:picMkLst>
            <pc:docMk/>
            <pc:sldMk cId="3355696315" sldId="4522"/>
            <ac:picMk id="5" creationId="{D675ADDE-2DBC-1117-C33A-D354E5A390A5}"/>
          </ac:picMkLst>
        </pc:picChg>
      </pc:sldChg>
      <pc:sldChg chg="modSp mod">
        <pc:chgData name="Margaret Green" userId="95a2c08d86d62f11" providerId="LiveId" clId="{379998FE-3345-451C-9DBB-EE6C62B5A376}" dt="2023-11-29T02:00:34.532" v="596" actId="1076"/>
        <pc:sldMkLst>
          <pc:docMk/>
          <pc:sldMk cId="1061694536" sldId="4523"/>
        </pc:sldMkLst>
        <pc:spChg chg="mod">
          <ac:chgData name="Margaret Green" userId="95a2c08d86d62f11" providerId="LiveId" clId="{379998FE-3345-451C-9DBB-EE6C62B5A376}" dt="2023-11-29T02:00:34.532" v="596" actId="1076"/>
          <ac:spMkLst>
            <pc:docMk/>
            <pc:sldMk cId="1061694536" sldId="4523"/>
            <ac:spMk id="6" creationId="{2FC68DF8-372A-4733-9319-F8B2C2881FB6}"/>
          </ac:spMkLst>
        </pc:spChg>
      </pc:sldChg>
      <pc:sldChg chg="modSp mod">
        <pc:chgData name="Margaret Green" userId="95a2c08d86d62f11" providerId="LiveId" clId="{379998FE-3345-451C-9DBB-EE6C62B5A376}" dt="2023-12-04T05:36:46.169" v="8518" actId="20577"/>
        <pc:sldMkLst>
          <pc:docMk/>
          <pc:sldMk cId="1833955756" sldId="4524"/>
        </pc:sldMkLst>
        <pc:spChg chg="mod">
          <ac:chgData name="Margaret Green" userId="95a2c08d86d62f11" providerId="LiveId" clId="{379998FE-3345-451C-9DBB-EE6C62B5A376}" dt="2023-12-04T05:36:46.169" v="8518" actId="20577"/>
          <ac:spMkLst>
            <pc:docMk/>
            <pc:sldMk cId="1833955756" sldId="4524"/>
            <ac:spMk id="6" creationId="{2FC68DF8-372A-4733-9319-F8B2C2881FB6}"/>
          </ac:spMkLst>
        </pc:spChg>
      </pc:sldChg>
      <pc:sldChg chg="modSp mod">
        <pc:chgData name="Margaret Green" userId="95a2c08d86d62f11" providerId="LiveId" clId="{379998FE-3345-451C-9DBB-EE6C62B5A376}" dt="2023-12-04T05:37:21.785" v="8520" actId="20577"/>
        <pc:sldMkLst>
          <pc:docMk/>
          <pc:sldMk cId="511036332" sldId="4525"/>
        </pc:sldMkLst>
        <pc:spChg chg="mod">
          <ac:chgData name="Margaret Green" userId="95a2c08d86d62f11" providerId="LiveId" clId="{379998FE-3345-451C-9DBB-EE6C62B5A376}" dt="2023-11-29T01:57:44.256" v="573" actId="20577"/>
          <ac:spMkLst>
            <pc:docMk/>
            <pc:sldMk cId="511036332" sldId="4525"/>
            <ac:spMk id="4" creationId="{07B8A66B-BF35-44D0-8EE4-969EA43EE40C}"/>
          </ac:spMkLst>
        </pc:spChg>
        <pc:spChg chg="mod">
          <ac:chgData name="Margaret Green" userId="95a2c08d86d62f11" providerId="LiveId" clId="{379998FE-3345-451C-9DBB-EE6C62B5A376}" dt="2023-12-04T05:37:21.785" v="8520" actId="20577"/>
          <ac:spMkLst>
            <pc:docMk/>
            <pc:sldMk cId="511036332" sldId="4525"/>
            <ac:spMk id="6" creationId="{2FC68DF8-372A-4733-9319-F8B2C2881FB6}"/>
          </ac:spMkLst>
        </pc:spChg>
      </pc:sldChg>
      <pc:sldChg chg="modSp mod">
        <pc:chgData name="Margaret Green" userId="95a2c08d86d62f11" providerId="LiveId" clId="{379998FE-3345-451C-9DBB-EE6C62B5A376}" dt="2023-12-04T05:38:17.192" v="8534" actId="20577"/>
        <pc:sldMkLst>
          <pc:docMk/>
          <pc:sldMk cId="1564234129" sldId="4526"/>
        </pc:sldMkLst>
        <pc:spChg chg="mod">
          <ac:chgData name="Margaret Green" userId="95a2c08d86d62f11" providerId="LiveId" clId="{379998FE-3345-451C-9DBB-EE6C62B5A376}" dt="2023-12-04T05:38:17.192" v="8534" actId="20577"/>
          <ac:spMkLst>
            <pc:docMk/>
            <pc:sldMk cId="1564234129" sldId="4526"/>
            <ac:spMk id="6" creationId="{2FC68DF8-372A-4733-9319-F8B2C2881FB6}"/>
          </ac:spMkLst>
        </pc:spChg>
      </pc:sldChg>
      <pc:sldChg chg="modSp del mod">
        <pc:chgData name="Margaret Green" userId="95a2c08d86d62f11" providerId="LiveId" clId="{379998FE-3345-451C-9DBB-EE6C62B5A376}" dt="2023-11-29T14:38:35.205" v="1926" actId="47"/>
        <pc:sldMkLst>
          <pc:docMk/>
          <pc:sldMk cId="3183417244" sldId="4527"/>
        </pc:sldMkLst>
        <pc:spChg chg="mod">
          <ac:chgData name="Margaret Green" userId="95a2c08d86d62f11" providerId="LiveId" clId="{379998FE-3345-451C-9DBB-EE6C62B5A376}" dt="2023-11-29T02:03:51.345" v="696" actId="20577"/>
          <ac:spMkLst>
            <pc:docMk/>
            <pc:sldMk cId="3183417244" sldId="4527"/>
            <ac:spMk id="2" creationId="{57D7DA45-DE3E-E462-AA01-67186A294CB5}"/>
          </ac:spMkLst>
        </pc:spChg>
      </pc:sldChg>
      <pc:sldChg chg="addSp delSp modSp new mod modShow">
        <pc:chgData name="Margaret Green" userId="95a2c08d86d62f11" providerId="LiveId" clId="{379998FE-3345-451C-9DBB-EE6C62B5A376}" dt="2023-12-14T16:28:16.904" v="10443" actId="729"/>
        <pc:sldMkLst>
          <pc:docMk/>
          <pc:sldMk cId="2258576978" sldId="4528"/>
        </pc:sldMkLst>
        <pc:spChg chg="add mod">
          <ac:chgData name="Margaret Green" userId="95a2c08d86d62f11" providerId="LiveId" clId="{379998FE-3345-451C-9DBB-EE6C62B5A376}" dt="2023-12-05T15:43:45.112" v="9792" actId="1076"/>
          <ac:spMkLst>
            <pc:docMk/>
            <pc:sldMk cId="2258576978" sldId="4528"/>
            <ac:spMk id="2" creationId="{8686B55C-376B-371B-C6B3-02F83409E0B6}"/>
          </ac:spMkLst>
        </pc:spChg>
        <pc:spChg chg="add mod">
          <ac:chgData name="Margaret Green" userId="95a2c08d86d62f11" providerId="LiveId" clId="{379998FE-3345-451C-9DBB-EE6C62B5A376}" dt="2023-12-05T15:44:34.558" v="9795" actId="14100"/>
          <ac:spMkLst>
            <pc:docMk/>
            <pc:sldMk cId="2258576978" sldId="4528"/>
            <ac:spMk id="3" creationId="{B34DF0B9-C89B-CEF0-DB45-A61046BEFF18}"/>
          </ac:spMkLst>
        </pc:spChg>
        <pc:spChg chg="add del">
          <ac:chgData name="Margaret Green" userId="95a2c08d86d62f11" providerId="LiveId" clId="{379998FE-3345-451C-9DBB-EE6C62B5A376}" dt="2023-12-04T01:42:50.574" v="8289" actId="478"/>
          <ac:spMkLst>
            <pc:docMk/>
            <pc:sldMk cId="2258576978" sldId="4528"/>
            <ac:spMk id="5" creationId="{706A6E42-ADA9-6D57-A51D-B2B8DD652AAB}"/>
          </ac:spMkLst>
        </pc:spChg>
        <pc:spChg chg="add mod">
          <ac:chgData name="Margaret Green" userId="95a2c08d86d62f11" providerId="LiveId" clId="{379998FE-3345-451C-9DBB-EE6C62B5A376}" dt="2023-12-05T15:43:37.328" v="9791" actId="1076"/>
          <ac:spMkLst>
            <pc:docMk/>
            <pc:sldMk cId="2258576978" sldId="4528"/>
            <ac:spMk id="7" creationId="{128F57D4-9509-E69C-B8AF-179061D589E9}"/>
          </ac:spMkLst>
        </pc:spChg>
        <pc:picChg chg="add del mod ord">
          <ac:chgData name="Margaret Green" userId="95a2c08d86d62f11" providerId="LiveId" clId="{379998FE-3345-451C-9DBB-EE6C62B5A376}" dt="2023-11-29T18:25:45.447" v="3956" actId="478"/>
          <ac:picMkLst>
            <pc:docMk/>
            <pc:sldMk cId="2258576978" sldId="4528"/>
            <ac:picMk id="4" creationId="{897457CB-1FB4-9796-0D69-1C6FACF39C3E}"/>
          </ac:picMkLst>
        </pc:picChg>
        <pc:picChg chg="add del mod ord">
          <ac:chgData name="Margaret Green" userId="95a2c08d86d62f11" providerId="LiveId" clId="{379998FE-3345-451C-9DBB-EE6C62B5A376}" dt="2023-11-29T21:21:35.658" v="4576" actId="478"/>
          <ac:picMkLst>
            <pc:docMk/>
            <pc:sldMk cId="2258576978" sldId="4528"/>
            <ac:picMk id="5" creationId="{4B3BF554-1F18-5A50-B2CA-DFE04A19C9D7}"/>
          </ac:picMkLst>
        </pc:picChg>
      </pc:sldChg>
      <pc:sldChg chg="modSp del mod">
        <pc:chgData name="Margaret Green" userId="95a2c08d86d62f11" providerId="LiveId" clId="{379998FE-3345-451C-9DBB-EE6C62B5A376}" dt="2023-11-29T14:42:14.021" v="2014" actId="47"/>
        <pc:sldMkLst>
          <pc:docMk/>
          <pc:sldMk cId="3225021214" sldId="4529"/>
        </pc:sldMkLst>
        <pc:spChg chg="mod">
          <ac:chgData name="Margaret Green" userId="95a2c08d86d62f11" providerId="LiveId" clId="{379998FE-3345-451C-9DBB-EE6C62B5A376}" dt="2023-11-29T02:06:44.805" v="821" actId="20577"/>
          <ac:spMkLst>
            <pc:docMk/>
            <pc:sldMk cId="3225021214" sldId="4529"/>
            <ac:spMk id="2" creationId="{57D7DA45-DE3E-E462-AA01-67186A294CB5}"/>
          </ac:spMkLst>
        </pc:spChg>
      </pc:sldChg>
      <pc:sldChg chg="addSp delSp modSp add del mod delAnim modAnim modShow">
        <pc:chgData name="Margaret Green" userId="95a2c08d86d62f11" providerId="LiveId" clId="{379998FE-3345-451C-9DBB-EE6C62B5A376}" dt="2023-12-14T16:30:19.162" v="10476" actId="729"/>
        <pc:sldMkLst>
          <pc:docMk/>
          <pc:sldMk cId="26496902" sldId="4530"/>
        </pc:sldMkLst>
        <pc:spChg chg="del mod">
          <ac:chgData name="Margaret Green" userId="95a2c08d86d62f11" providerId="LiveId" clId="{379998FE-3345-451C-9DBB-EE6C62B5A376}" dt="2023-11-29T16:41:16.162" v="3087" actId="478"/>
          <ac:spMkLst>
            <pc:docMk/>
            <pc:sldMk cId="26496902" sldId="4530"/>
            <ac:spMk id="2" creationId="{8686B55C-376B-371B-C6B3-02F83409E0B6}"/>
          </ac:spMkLst>
        </pc:spChg>
        <pc:spChg chg="add mod">
          <ac:chgData name="Margaret Green" userId="95a2c08d86d62f11" providerId="LiveId" clId="{379998FE-3345-451C-9DBB-EE6C62B5A376}" dt="2023-12-04T06:37:13.118" v="8902"/>
          <ac:spMkLst>
            <pc:docMk/>
            <pc:sldMk cId="26496902" sldId="4530"/>
            <ac:spMk id="2" creationId="{D985D222-0824-A536-A8F2-0275E59C28E4}"/>
          </ac:spMkLst>
        </pc:spChg>
        <pc:spChg chg="add mod">
          <ac:chgData name="Margaret Green" userId="95a2c08d86d62f11" providerId="LiveId" clId="{379998FE-3345-451C-9DBB-EE6C62B5A376}" dt="2023-12-05T05:26:55.620" v="9522" actId="1076"/>
          <ac:spMkLst>
            <pc:docMk/>
            <pc:sldMk cId="26496902" sldId="4530"/>
            <ac:spMk id="4" creationId="{7328D035-A23F-A3BB-18B8-88F188C6F7EB}"/>
          </ac:spMkLst>
        </pc:spChg>
        <pc:spChg chg="add del mod">
          <ac:chgData name="Margaret Green" userId="95a2c08d86d62f11" providerId="LiveId" clId="{379998FE-3345-451C-9DBB-EE6C62B5A376}" dt="2023-11-29T16:42:36.489" v="3093" actId="478"/>
          <ac:spMkLst>
            <pc:docMk/>
            <pc:sldMk cId="26496902" sldId="4530"/>
            <ac:spMk id="5" creationId="{9F3A2566-56A0-C9BB-D315-1096F20A2F2F}"/>
          </ac:spMkLst>
        </pc:spChg>
        <pc:spChg chg="add del mod">
          <ac:chgData name="Margaret Green" userId="95a2c08d86d62f11" providerId="LiveId" clId="{379998FE-3345-451C-9DBB-EE6C62B5A376}" dt="2023-11-29T17:52:07.609" v="3817" actId="478"/>
          <ac:spMkLst>
            <pc:docMk/>
            <pc:sldMk cId="26496902" sldId="4530"/>
            <ac:spMk id="6" creationId="{F1D1CD87-88EA-C45D-C3AC-D3FA78E8C3E7}"/>
          </ac:spMkLst>
        </pc:spChg>
        <pc:spChg chg="add del mod">
          <ac:chgData name="Margaret Green" userId="95a2c08d86d62f11" providerId="LiveId" clId="{379998FE-3345-451C-9DBB-EE6C62B5A376}" dt="2023-12-01T19:05:47.530" v="6567" actId="478"/>
          <ac:spMkLst>
            <pc:docMk/>
            <pc:sldMk cId="26496902" sldId="4530"/>
            <ac:spMk id="7" creationId="{7BB7FAB6-655F-6DA6-4BC4-F09EBF830F88}"/>
          </ac:spMkLst>
        </pc:spChg>
        <pc:picChg chg="add del mod modCrop">
          <ac:chgData name="Margaret Green" userId="95a2c08d86d62f11" providerId="LiveId" clId="{379998FE-3345-451C-9DBB-EE6C62B5A376}" dt="2023-12-01T20:25:03.022" v="7865" actId="478"/>
          <ac:picMkLst>
            <pc:docMk/>
            <pc:sldMk cId="26496902" sldId="4530"/>
            <ac:picMk id="2" creationId="{BBA68FA8-3491-21D3-5CAE-21E3E2BC1593}"/>
          </ac:picMkLst>
        </pc:picChg>
        <pc:picChg chg="add del mod">
          <ac:chgData name="Margaret Green" userId="95a2c08d86d62f11" providerId="LiveId" clId="{379998FE-3345-451C-9DBB-EE6C62B5A376}" dt="2023-12-14T16:29:34.531" v="10470" actId="478"/>
          <ac:picMkLst>
            <pc:docMk/>
            <pc:sldMk cId="26496902" sldId="4530"/>
            <ac:picMk id="3" creationId="{432AFB81-93AF-4C1B-78F9-4A60D5180CCB}"/>
          </ac:picMkLst>
        </pc:picChg>
        <pc:picChg chg="add del mod ord">
          <ac:chgData name="Margaret Green" userId="95a2c08d86d62f11" providerId="LiveId" clId="{379998FE-3345-451C-9DBB-EE6C62B5A376}" dt="2023-11-29T17:27:11.841" v="3725" actId="478"/>
          <ac:picMkLst>
            <pc:docMk/>
            <pc:sldMk cId="26496902" sldId="4530"/>
            <ac:picMk id="4" creationId="{09679216-6CEA-D076-506A-062857AB2E35}"/>
          </ac:picMkLst>
        </pc:picChg>
        <pc:picChg chg="add mod modCrop">
          <ac:chgData name="Margaret Green" userId="95a2c08d86d62f11" providerId="LiveId" clId="{379998FE-3345-451C-9DBB-EE6C62B5A376}" dt="2023-12-01T20:26:08.645" v="7875" actId="732"/>
          <ac:picMkLst>
            <pc:docMk/>
            <pc:sldMk cId="26496902" sldId="4530"/>
            <ac:picMk id="5" creationId="{125AFD1C-B8C7-F826-A2B6-8F4FDD76C21F}"/>
          </ac:picMkLst>
        </pc:picChg>
        <pc:picChg chg="add mod">
          <ac:chgData name="Margaret Green" userId="95a2c08d86d62f11" providerId="LiveId" clId="{379998FE-3345-451C-9DBB-EE6C62B5A376}" dt="2023-12-14T16:30:15.083" v="10475"/>
          <ac:picMkLst>
            <pc:docMk/>
            <pc:sldMk cId="26496902" sldId="4530"/>
            <ac:picMk id="6" creationId="{4A9091D3-495C-2A0F-C498-D6EFDD5D023E}"/>
          </ac:picMkLst>
        </pc:picChg>
        <pc:picChg chg="add del mod ord">
          <ac:chgData name="Margaret Green" userId="95a2c08d86d62f11" providerId="LiveId" clId="{379998FE-3345-451C-9DBB-EE6C62B5A376}" dt="2023-11-29T21:21:42.716" v="4578" actId="478"/>
          <ac:picMkLst>
            <pc:docMk/>
            <pc:sldMk cId="26496902" sldId="4530"/>
            <ac:picMk id="8" creationId="{9700540F-0950-1AB2-2680-AA63BB534D6F}"/>
          </ac:picMkLst>
        </pc:picChg>
      </pc:sldChg>
      <pc:sldChg chg="modSp del mod">
        <pc:chgData name="Margaret Green" userId="95a2c08d86d62f11" providerId="LiveId" clId="{379998FE-3345-451C-9DBB-EE6C62B5A376}" dt="2023-11-29T14:42:44.989" v="2044" actId="47"/>
        <pc:sldMkLst>
          <pc:docMk/>
          <pc:sldMk cId="1690733246" sldId="4531"/>
        </pc:sldMkLst>
        <pc:spChg chg="mod">
          <ac:chgData name="Margaret Green" userId="95a2c08d86d62f11" providerId="LiveId" clId="{379998FE-3345-451C-9DBB-EE6C62B5A376}" dt="2023-11-29T02:07:51.475" v="896" actId="20577"/>
          <ac:spMkLst>
            <pc:docMk/>
            <pc:sldMk cId="1690733246" sldId="4531"/>
            <ac:spMk id="2" creationId="{57D7DA45-DE3E-E462-AA01-67186A294CB5}"/>
          </ac:spMkLst>
        </pc:spChg>
      </pc:sldChg>
      <pc:sldChg chg="addSp delSp modSp del mod">
        <pc:chgData name="Margaret Green" userId="95a2c08d86d62f11" providerId="LiveId" clId="{379998FE-3345-451C-9DBB-EE6C62B5A376}" dt="2023-12-08T03:19:06.571" v="10282" actId="47"/>
        <pc:sldMkLst>
          <pc:docMk/>
          <pc:sldMk cId="2140422570" sldId="4532"/>
        </pc:sldMkLst>
        <pc:spChg chg="mod">
          <ac:chgData name="Margaret Green" userId="95a2c08d86d62f11" providerId="LiveId" clId="{379998FE-3345-451C-9DBB-EE6C62B5A376}" dt="2023-12-04T02:28:04.173" v="8498" actId="1076"/>
          <ac:spMkLst>
            <pc:docMk/>
            <pc:sldMk cId="2140422570" sldId="4532"/>
            <ac:spMk id="2" creationId="{8686B55C-376B-371B-C6B3-02F83409E0B6}"/>
          </ac:spMkLst>
        </pc:spChg>
        <pc:picChg chg="add del mod ord">
          <ac:chgData name="Margaret Green" userId="95a2c08d86d62f11" providerId="LiveId" clId="{379998FE-3345-451C-9DBB-EE6C62B5A376}" dt="2023-11-29T17:27:23.424" v="3726" actId="478"/>
          <ac:picMkLst>
            <pc:docMk/>
            <pc:sldMk cId="2140422570" sldId="4532"/>
            <ac:picMk id="3" creationId="{806D8EB2-949B-230E-20C3-D754509A3FF0}"/>
          </ac:picMkLst>
        </pc:picChg>
        <pc:picChg chg="add del mod ord">
          <ac:chgData name="Margaret Green" userId="95a2c08d86d62f11" providerId="LiveId" clId="{379998FE-3345-451C-9DBB-EE6C62B5A376}" dt="2023-11-29T21:21:54.186" v="4579" actId="478"/>
          <ac:picMkLst>
            <pc:docMk/>
            <pc:sldMk cId="2140422570" sldId="4532"/>
            <ac:picMk id="4" creationId="{ECF4DA8B-BF5D-DC3B-2668-93B3D9817281}"/>
          </ac:picMkLst>
        </pc:picChg>
      </pc:sldChg>
      <pc:sldChg chg="modSp del mod">
        <pc:chgData name="Margaret Green" userId="95a2c08d86d62f11" providerId="LiveId" clId="{379998FE-3345-451C-9DBB-EE6C62B5A376}" dt="2023-11-29T14:43:45.472" v="2120" actId="47"/>
        <pc:sldMkLst>
          <pc:docMk/>
          <pc:sldMk cId="1218501621" sldId="4533"/>
        </pc:sldMkLst>
        <pc:spChg chg="mod">
          <ac:chgData name="Margaret Green" userId="95a2c08d86d62f11" providerId="LiveId" clId="{379998FE-3345-451C-9DBB-EE6C62B5A376}" dt="2023-11-29T02:11:13.007" v="1020" actId="20577"/>
          <ac:spMkLst>
            <pc:docMk/>
            <pc:sldMk cId="1218501621" sldId="4533"/>
            <ac:spMk id="2" creationId="{57D7DA45-DE3E-E462-AA01-67186A294CB5}"/>
          </ac:spMkLst>
        </pc:spChg>
      </pc:sldChg>
      <pc:sldChg chg="addSp delSp modSp mod">
        <pc:chgData name="Margaret Green" userId="95a2c08d86d62f11" providerId="LiveId" clId="{379998FE-3345-451C-9DBB-EE6C62B5A376}" dt="2023-12-14T16:33:20.440" v="10580" actId="2711"/>
        <pc:sldMkLst>
          <pc:docMk/>
          <pc:sldMk cId="3840067339" sldId="4534"/>
        </pc:sldMkLst>
        <pc:spChg chg="del">
          <ac:chgData name="Margaret Green" userId="95a2c08d86d62f11" providerId="LiveId" clId="{379998FE-3345-451C-9DBB-EE6C62B5A376}" dt="2023-11-29T02:19:37.620" v="1071" actId="478"/>
          <ac:spMkLst>
            <pc:docMk/>
            <pc:sldMk cId="3840067339" sldId="4534"/>
            <ac:spMk id="3" creationId="{0796CBD8-1F08-93F3-0658-0784CE4013CA}"/>
          </ac:spMkLst>
        </pc:spChg>
        <pc:spChg chg="mod">
          <ac:chgData name="Margaret Green" userId="95a2c08d86d62f11" providerId="LiveId" clId="{379998FE-3345-451C-9DBB-EE6C62B5A376}" dt="2023-11-29T02:12:40.964" v="1050" actId="14100"/>
          <ac:spMkLst>
            <pc:docMk/>
            <pc:sldMk cId="3840067339" sldId="4534"/>
            <ac:spMk id="4" creationId="{FEF6A4F6-3488-F22A-A94A-C0D8B3E4DA7A}"/>
          </ac:spMkLst>
        </pc:spChg>
        <pc:spChg chg="mod">
          <ac:chgData name="Margaret Green" userId="95a2c08d86d62f11" providerId="LiveId" clId="{379998FE-3345-451C-9DBB-EE6C62B5A376}" dt="2023-11-29T02:12:48.005" v="1056" actId="20577"/>
          <ac:spMkLst>
            <pc:docMk/>
            <pc:sldMk cId="3840067339" sldId="4534"/>
            <ac:spMk id="5" creationId="{1DB06BA7-2852-EB82-4254-B0E2FAEE9F05}"/>
          </ac:spMkLst>
        </pc:spChg>
        <pc:spChg chg="mod">
          <ac:chgData name="Margaret Green" userId="95a2c08d86d62f11" providerId="LiveId" clId="{379998FE-3345-451C-9DBB-EE6C62B5A376}" dt="2023-12-14T16:33:20.440" v="10580" actId="2711"/>
          <ac:spMkLst>
            <pc:docMk/>
            <pc:sldMk cId="3840067339" sldId="4534"/>
            <ac:spMk id="6" creationId="{633FEF4C-F9C5-8D80-FF80-16E1578C18CC}"/>
          </ac:spMkLst>
        </pc:spChg>
        <pc:spChg chg="add mod">
          <ac:chgData name="Margaret Green" userId="95a2c08d86d62f11" providerId="LiveId" clId="{379998FE-3345-451C-9DBB-EE6C62B5A376}" dt="2023-11-30T21:27:43.831" v="5298" actId="20577"/>
          <ac:spMkLst>
            <pc:docMk/>
            <pc:sldMk cId="3840067339" sldId="4534"/>
            <ac:spMk id="9" creationId="{F25868CD-8C1C-B6F3-D464-D166FD1CCD06}"/>
          </ac:spMkLst>
        </pc:spChg>
        <pc:picChg chg="del">
          <ac:chgData name="Margaret Green" userId="95a2c08d86d62f11" providerId="LiveId" clId="{379998FE-3345-451C-9DBB-EE6C62B5A376}" dt="2023-11-29T02:19:27.036" v="1069" actId="478"/>
          <ac:picMkLst>
            <pc:docMk/>
            <pc:sldMk cId="3840067339" sldId="4534"/>
            <ac:picMk id="2" creationId="{EB8C2BF3-0BDC-000F-39CE-15F1F6091C06}"/>
          </ac:picMkLst>
        </pc:picChg>
        <pc:picChg chg="add mod">
          <ac:chgData name="Margaret Green" userId="95a2c08d86d62f11" providerId="LiveId" clId="{379998FE-3345-451C-9DBB-EE6C62B5A376}" dt="2023-11-30T21:27:25.191" v="5275" actId="14826"/>
          <ac:picMkLst>
            <pc:docMk/>
            <pc:sldMk cId="3840067339" sldId="4534"/>
            <ac:picMk id="7" creationId="{78D16941-2A9B-E36E-FE40-E5A7CEDCB4EA}"/>
          </ac:picMkLst>
        </pc:picChg>
      </pc:sldChg>
      <pc:sldChg chg="modSp mod">
        <pc:chgData name="Margaret Green" userId="95a2c08d86d62f11" providerId="LiveId" clId="{379998FE-3345-451C-9DBB-EE6C62B5A376}" dt="2023-12-04T05:59:45.300" v="8557" actId="20577"/>
        <pc:sldMkLst>
          <pc:docMk/>
          <pc:sldMk cId="66890911" sldId="4535"/>
        </pc:sldMkLst>
        <pc:spChg chg="mod">
          <ac:chgData name="Margaret Green" userId="95a2c08d86d62f11" providerId="LiveId" clId="{379998FE-3345-451C-9DBB-EE6C62B5A376}" dt="2023-12-04T05:59:45.300" v="8557" actId="20577"/>
          <ac:spMkLst>
            <pc:docMk/>
            <pc:sldMk cId="66890911" sldId="4535"/>
            <ac:spMk id="6" creationId="{2FC68DF8-372A-4733-9319-F8B2C2881FB6}"/>
          </ac:spMkLst>
        </pc:spChg>
      </pc:sldChg>
      <pc:sldChg chg="modSp mod">
        <pc:chgData name="Margaret Green" userId="95a2c08d86d62f11" providerId="LiveId" clId="{379998FE-3345-451C-9DBB-EE6C62B5A376}" dt="2023-12-04T05:55:56.585" v="8541" actId="20577"/>
        <pc:sldMkLst>
          <pc:docMk/>
          <pc:sldMk cId="4104595980" sldId="4536"/>
        </pc:sldMkLst>
        <pc:spChg chg="mod">
          <ac:chgData name="Margaret Green" userId="95a2c08d86d62f11" providerId="LiveId" clId="{379998FE-3345-451C-9DBB-EE6C62B5A376}" dt="2023-11-29T02:18:11.526" v="1067" actId="20577"/>
          <ac:spMkLst>
            <pc:docMk/>
            <pc:sldMk cId="4104595980" sldId="4536"/>
            <ac:spMk id="4" creationId="{07B8A66B-BF35-44D0-8EE4-969EA43EE40C}"/>
          </ac:spMkLst>
        </pc:spChg>
        <pc:spChg chg="mod">
          <ac:chgData name="Margaret Green" userId="95a2c08d86d62f11" providerId="LiveId" clId="{379998FE-3345-451C-9DBB-EE6C62B5A376}" dt="2023-12-04T05:55:56.585" v="8541" actId="20577"/>
          <ac:spMkLst>
            <pc:docMk/>
            <pc:sldMk cId="4104595980" sldId="4536"/>
            <ac:spMk id="6" creationId="{2FC68DF8-372A-4733-9319-F8B2C2881FB6}"/>
          </ac:spMkLst>
        </pc:spChg>
      </pc:sldChg>
      <pc:sldChg chg="del">
        <pc:chgData name="Margaret Green" userId="95a2c08d86d62f11" providerId="LiveId" clId="{379998FE-3345-451C-9DBB-EE6C62B5A376}" dt="2023-11-29T02:19:43.607" v="1073" actId="47"/>
        <pc:sldMkLst>
          <pc:docMk/>
          <pc:sldMk cId="526418480" sldId="4537"/>
        </pc:sldMkLst>
      </pc:sldChg>
      <pc:sldChg chg="del">
        <pc:chgData name="Margaret Green" userId="95a2c08d86d62f11" providerId="LiveId" clId="{379998FE-3345-451C-9DBB-EE6C62B5A376}" dt="2023-11-29T03:21:59.103" v="1762" actId="47"/>
        <pc:sldMkLst>
          <pc:docMk/>
          <pc:sldMk cId="1427607318" sldId="4538"/>
        </pc:sldMkLst>
      </pc:sldChg>
      <pc:sldChg chg="modSp mod">
        <pc:chgData name="Margaret Green" userId="95a2c08d86d62f11" providerId="LiveId" clId="{379998FE-3345-451C-9DBB-EE6C62B5A376}" dt="2023-12-04T05:57:12.238" v="8545" actId="20577"/>
        <pc:sldMkLst>
          <pc:docMk/>
          <pc:sldMk cId="1343504118" sldId="4539"/>
        </pc:sldMkLst>
        <pc:spChg chg="mod">
          <ac:chgData name="Margaret Green" userId="95a2c08d86d62f11" providerId="LiveId" clId="{379998FE-3345-451C-9DBB-EE6C62B5A376}" dt="2023-12-04T05:57:12.238" v="8545" actId="20577"/>
          <ac:spMkLst>
            <pc:docMk/>
            <pc:sldMk cId="1343504118" sldId="4539"/>
            <ac:spMk id="6" creationId="{2FC68DF8-372A-4733-9319-F8B2C2881FB6}"/>
          </ac:spMkLst>
        </pc:spChg>
      </pc:sldChg>
      <pc:sldChg chg="modSp mod">
        <pc:chgData name="Margaret Green" userId="95a2c08d86d62f11" providerId="LiveId" clId="{379998FE-3345-451C-9DBB-EE6C62B5A376}" dt="2023-12-04T05:58:09.590" v="8553" actId="20577"/>
        <pc:sldMkLst>
          <pc:docMk/>
          <pc:sldMk cId="3755527308" sldId="4540"/>
        </pc:sldMkLst>
        <pc:spChg chg="mod">
          <ac:chgData name="Margaret Green" userId="95a2c08d86d62f11" providerId="LiveId" clId="{379998FE-3345-451C-9DBB-EE6C62B5A376}" dt="2023-11-29T02:21:20.185" v="1090" actId="20577"/>
          <ac:spMkLst>
            <pc:docMk/>
            <pc:sldMk cId="3755527308" sldId="4540"/>
            <ac:spMk id="4" creationId="{07B8A66B-BF35-44D0-8EE4-969EA43EE40C}"/>
          </ac:spMkLst>
        </pc:spChg>
        <pc:spChg chg="mod">
          <ac:chgData name="Margaret Green" userId="95a2c08d86d62f11" providerId="LiveId" clId="{379998FE-3345-451C-9DBB-EE6C62B5A376}" dt="2023-12-04T05:58:09.590" v="8553" actId="20577"/>
          <ac:spMkLst>
            <pc:docMk/>
            <pc:sldMk cId="3755527308" sldId="4540"/>
            <ac:spMk id="6" creationId="{2FC68DF8-372A-4733-9319-F8B2C2881FB6}"/>
          </ac:spMkLst>
        </pc:spChg>
      </pc:sldChg>
      <pc:sldChg chg="modSp mod">
        <pc:chgData name="Margaret Green" userId="95a2c08d86d62f11" providerId="LiveId" clId="{379998FE-3345-451C-9DBB-EE6C62B5A376}" dt="2023-11-29T02:22:35.537" v="1106" actId="6549"/>
        <pc:sldMkLst>
          <pc:docMk/>
          <pc:sldMk cId="3118216532" sldId="4541"/>
        </pc:sldMkLst>
        <pc:spChg chg="mod">
          <ac:chgData name="Margaret Green" userId="95a2c08d86d62f11" providerId="LiveId" clId="{379998FE-3345-451C-9DBB-EE6C62B5A376}" dt="2023-11-29T02:22:35.537" v="1106" actId="6549"/>
          <ac:spMkLst>
            <pc:docMk/>
            <pc:sldMk cId="3118216532" sldId="4541"/>
            <ac:spMk id="6" creationId="{2FC68DF8-372A-4733-9319-F8B2C2881FB6}"/>
          </ac:spMkLst>
        </pc:spChg>
      </pc:sldChg>
      <pc:sldChg chg="modSp mod">
        <pc:chgData name="Margaret Green" userId="95a2c08d86d62f11" providerId="LiveId" clId="{379998FE-3345-451C-9DBB-EE6C62B5A376}" dt="2023-11-29T02:23:14.656" v="1115" actId="20577"/>
        <pc:sldMkLst>
          <pc:docMk/>
          <pc:sldMk cId="3319829847" sldId="4542"/>
        </pc:sldMkLst>
        <pc:spChg chg="mod">
          <ac:chgData name="Margaret Green" userId="95a2c08d86d62f11" providerId="LiveId" clId="{379998FE-3345-451C-9DBB-EE6C62B5A376}" dt="2023-11-29T02:23:14.656" v="1115" actId="20577"/>
          <ac:spMkLst>
            <pc:docMk/>
            <pc:sldMk cId="3319829847" sldId="4542"/>
            <ac:spMk id="4" creationId="{07B8A66B-BF35-44D0-8EE4-969EA43EE40C}"/>
          </ac:spMkLst>
        </pc:spChg>
        <pc:spChg chg="mod">
          <ac:chgData name="Margaret Green" userId="95a2c08d86d62f11" providerId="LiveId" clId="{379998FE-3345-451C-9DBB-EE6C62B5A376}" dt="2023-11-29T02:23:09.944" v="1113" actId="20577"/>
          <ac:spMkLst>
            <pc:docMk/>
            <pc:sldMk cId="3319829847" sldId="4542"/>
            <ac:spMk id="6" creationId="{2FC68DF8-372A-4733-9319-F8B2C2881FB6}"/>
          </ac:spMkLst>
        </pc:spChg>
      </pc:sldChg>
      <pc:sldChg chg="modSp mod">
        <pc:chgData name="Margaret Green" userId="95a2c08d86d62f11" providerId="LiveId" clId="{379998FE-3345-451C-9DBB-EE6C62B5A376}" dt="2023-12-04T05:59:18.044" v="8555" actId="20577"/>
        <pc:sldMkLst>
          <pc:docMk/>
          <pc:sldMk cId="1601810913" sldId="4543"/>
        </pc:sldMkLst>
        <pc:spChg chg="mod">
          <ac:chgData name="Margaret Green" userId="95a2c08d86d62f11" providerId="LiveId" clId="{379998FE-3345-451C-9DBB-EE6C62B5A376}" dt="2023-12-04T05:59:18.044" v="8555" actId="20577"/>
          <ac:spMkLst>
            <pc:docMk/>
            <pc:sldMk cId="1601810913" sldId="4543"/>
            <ac:spMk id="6" creationId="{2FC68DF8-372A-4733-9319-F8B2C2881FB6}"/>
          </ac:spMkLst>
        </pc:spChg>
      </pc:sldChg>
      <pc:sldChg chg="modSp del mod">
        <pc:chgData name="Margaret Green" userId="95a2c08d86d62f11" providerId="LiveId" clId="{379998FE-3345-451C-9DBB-EE6C62B5A376}" dt="2023-11-29T14:44:40.398" v="2158" actId="47"/>
        <pc:sldMkLst>
          <pc:docMk/>
          <pc:sldMk cId="3295448253" sldId="4544"/>
        </pc:sldMkLst>
        <pc:spChg chg="mod">
          <ac:chgData name="Margaret Green" userId="95a2c08d86d62f11" providerId="LiveId" clId="{379998FE-3345-451C-9DBB-EE6C62B5A376}" dt="2023-11-29T02:25:25.053" v="1140" actId="20577"/>
          <ac:spMkLst>
            <pc:docMk/>
            <pc:sldMk cId="3295448253" sldId="4544"/>
            <ac:spMk id="2" creationId="{57D7DA45-DE3E-E462-AA01-67186A294CB5}"/>
          </ac:spMkLst>
        </pc:spChg>
      </pc:sldChg>
      <pc:sldChg chg="modSp mod">
        <pc:chgData name="Margaret Green" userId="95a2c08d86d62f11" providerId="LiveId" clId="{379998FE-3345-451C-9DBB-EE6C62B5A376}" dt="2023-12-14T16:34:54.198" v="10611" actId="2711"/>
        <pc:sldMkLst>
          <pc:docMk/>
          <pc:sldMk cId="2386366516" sldId="4545"/>
        </pc:sldMkLst>
        <pc:spChg chg="mod">
          <ac:chgData name="Margaret Green" userId="95a2c08d86d62f11" providerId="LiveId" clId="{379998FE-3345-451C-9DBB-EE6C62B5A376}" dt="2023-11-30T21:05:40.446" v="5272" actId="20577"/>
          <ac:spMkLst>
            <pc:docMk/>
            <pc:sldMk cId="2386366516" sldId="4545"/>
            <ac:spMk id="2" creationId="{03074A29-8185-D45D-12CC-080816DAAF0F}"/>
          </ac:spMkLst>
        </pc:spChg>
        <pc:spChg chg="mod">
          <ac:chgData name="Margaret Green" userId="95a2c08d86d62f11" providerId="LiveId" clId="{379998FE-3345-451C-9DBB-EE6C62B5A376}" dt="2023-11-29T02:39:34.435" v="1214" actId="14100"/>
          <ac:spMkLst>
            <pc:docMk/>
            <pc:sldMk cId="2386366516" sldId="4545"/>
            <ac:spMk id="7" creationId="{DD9F1C39-6F58-468F-B20A-9DC2729E5CAF}"/>
          </ac:spMkLst>
        </pc:spChg>
        <pc:spChg chg="mod">
          <ac:chgData name="Margaret Green" userId="95a2c08d86d62f11" providerId="LiveId" clId="{379998FE-3345-451C-9DBB-EE6C62B5A376}" dt="2023-12-14T16:34:54.198" v="10611" actId="2711"/>
          <ac:spMkLst>
            <pc:docMk/>
            <pc:sldMk cId="2386366516" sldId="4545"/>
            <ac:spMk id="10" creationId="{3AE37FC0-0D5A-A8B6-AE12-E4E0D2F1AFD5}"/>
          </ac:spMkLst>
        </pc:spChg>
        <pc:spChg chg="mod">
          <ac:chgData name="Margaret Green" userId="95a2c08d86d62f11" providerId="LiveId" clId="{379998FE-3345-451C-9DBB-EE6C62B5A376}" dt="2023-11-29T02:39:39.466" v="1218" actId="20577"/>
          <ac:spMkLst>
            <pc:docMk/>
            <pc:sldMk cId="2386366516" sldId="4545"/>
            <ac:spMk id="11" creationId="{A44252CD-C5D2-4D2E-8047-16F485BD3B28}"/>
          </ac:spMkLst>
        </pc:spChg>
        <pc:picChg chg="mod">
          <ac:chgData name="Margaret Green" userId="95a2c08d86d62f11" providerId="LiveId" clId="{379998FE-3345-451C-9DBB-EE6C62B5A376}" dt="2023-11-30T21:05:28.959" v="5251" actId="14826"/>
          <ac:picMkLst>
            <pc:docMk/>
            <pc:sldMk cId="2386366516" sldId="4545"/>
            <ac:picMk id="4" creationId="{28D6B609-A567-482E-B825-90EFFF0D13F5}"/>
          </ac:picMkLst>
        </pc:picChg>
      </pc:sldChg>
      <pc:sldChg chg="modSp del mod">
        <pc:chgData name="Margaret Green" userId="95a2c08d86d62f11" providerId="LiveId" clId="{379998FE-3345-451C-9DBB-EE6C62B5A376}" dt="2023-11-30T21:36:11.313" v="5304" actId="47"/>
        <pc:sldMkLst>
          <pc:docMk/>
          <pc:sldMk cId="851023361" sldId="4546"/>
        </pc:sldMkLst>
        <pc:spChg chg="mod">
          <ac:chgData name="Margaret Green" userId="95a2c08d86d62f11" providerId="LiveId" clId="{379998FE-3345-451C-9DBB-EE6C62B5A376}" dt="2023-11-29T02:27:53.113" v="1167" actId="20577"/>
          <ac:spMkLst>
            <pc:docMk/>
            <pc:sldMk cId="851023361" sldId="4546"/>
            <ac:spMk id="5" creationId="{06E4B859-736F-385B-7A5F-2C1BB91C522E}"/>
          </ac:spMkLst>
        </pc:spChg>
        <pc:spChg chg="mod">
          <ac:chgData name="Margaret Green" userId="95a2c08d86d62f11" providerId="LiveId" clId="{379998FE-3345-451C-9DBB-EE6C62B5A376}" dt="2023-11-29T02:33:38.379" v="1188" actId="20577"/>
          <ac:spMkLst>
            <pc:docMk/>
            <pc:sldMk cId="851023361" sldId="4546"/>
            <ac:spMk id="6" creationId="{C667CE16-734C-114F-71EF-F504DB1EC06C}"/>
          </ac:spMkLst>
        </pc:spChg>
        <pc:spChg chg="mod">
          <ac:chgData name="Margaret Green" userId="95a2c08d86d62f11" providerId="LiveId" clId="{379998FE-3345-451C-9DBB-EE6C62B5A376}" dt="2023-11-29T02:27:42.145" v="1165" actId="14100"/>
          <ac:spMkLst>
            <pc:docMk/>
            <pc:sldMk cId="851023361" sldId="4546"/>
            <ac:spMk id="7" creationId="{DD9F1C39-6F58-468F-B20A-9DC2729E5CAF}"/>
          </ac:spMkLst>
        </pc:spChg>
        <pc:spChg chg="mod">
          <ac:chgData name="Margaret Green" userId="95a2c08d86d62f11" providerId="LiveId" clId="{379998FE-3345-451C-9DBB-EE6C62B5A376}" dt="2023-11-29T02:28:36.185" v="1170" actId="14100"/>
          <ac:spMkLst>
            <pc:docMk/>
            <pc:sldMk cId="851023361" sldId="4546"/>
            <ac:spMk id="10" creationId="{3AE37FC0-0D5A-A8B6-AE12-E4E0D2F1AFD5}"/>
          </ac:spMkLst>
        </pc:spChg>
        <pc:picChg chg="mod modCrop">
          <ac:chgData name="Margaret Green" userId="95a2c08d86d62f11" providerId="LiveId" clId="{379998FE-3345-451C-9DBB-EE6C62B5A376}" dt="2023-11-30T21:14:44.901" v="5273" actId="14826"/>
          <ac:picMkLst>
            <pc:docMk/>
            <pc:sldMk cId="851023361" sldId="4546"/>
            <ac:picMk id="3" creationId="{D5C70BCD-0251-94D3-B375-61F12E4A03E1}"/>
          </ac:picMkLst>
        </pc:picChg>
      </pc:sldChg>
      <pc:sldChg chg="modSp del mod">
        <pc:chgData name="Margaret Green" userId="95a2c08d86d62f11" providerId="LiveId" clId="{379998FE-3345-451C-9DBB-EE6C62B5A376}" dt="2023-12-04T06:15:41.766" v="8642" actId="47"/>
        <pc:sldMkLst>
          <pc:docMk/>
          <pc:sldMk cId="633406" sldId="4547"/>
        </pc:sldMkLst>
        <pc:spChg chg="mod">
          <ac:chgData name="Margaret Green" userId="95a2c08d86d62f11" providerId="LiveId" clId="{379998FE-3345-451C-9DBB-EE6C62B5A376}" dt="2023-12-04T06:14:05.481" v="8633" actId="1076"/>
          <ac:spMkLst>
            <pc:docMk/>
            <pc:sldMk cId="633406" sldId="4547"/>
            <ac:spMk id="6" creationId="{2FC68DF8-372A-4733-9319-F8B2C2881FB6}"/>
          </ac:spMkLst>
        </pc:spChg>
      </pc:sldChg>
      <pc:sldChg chg="del">
        <pc:chgData name="Margaret Green" userId="95a2c08d86d62f11" providerId="LiveId" clId="{379998FE-3345-451C-9DBB-EE6C62B5A376}" dt="2023-11-29T02:34:51.884" v="1190" actId="47"/>
        <pc:sldMkLst>
          <pc:docMk/>
          <pc:sldMk cId="2941569189" sldId="4547"/>
        </pc:sldMkLst>
      </pc:sldChg>
      <pc:sldChg chg="modSp mod ord">
        <pc:chgData name="Margaret Green" userId="95a2c08d86d62f11" providerId="LiveId" clId="{379998FE-3345-451C-9DBB-EE6C62B5A376}" dt="2023-12-04T19:42:10.352" v="9152" actId="20577"/>
        <pc:sldMkLst>
          <pc:docMk/>
          <pc:sldMk cId="3574362261" sldId="4548"/>
        </pc:sldMkLst>
        <pc:spChg chg="mod">
          <ac:chgData name="Margaret Green" userId="95a2c08d86d62f11" providerId="LiveId" clId="{379998FE-3345-451C-9DBB-EE6C62B5A376}" dt="2023-12-04T19:42:10.352" v="9152" actId="20577"/>
          <ac:spMkLst>
            <pc:docMk/>
            <pc:sldMk cId="3574362261" sldId="4548"/>
            <ac:spMk id="6" creationId="{2FC68DF8-372A-4733-9319-F8B2C2881FB6}"/>
          </ac:spMkLst>
        </pc:spChg>
      </pc:sldChg>
      <pc:sldChg chg="modSp add del mod">
        <pc:chgData name="Margaret Green" userId="95a2c08d86d62f11" providerId="LiveId" clId="{379998FE-3345-451C-9DBB-EE6C62B5A376}" dt="2023-12-04T06:18:20.171" v="8656" actId="47"/>
        <pc:sldMkLst>
          <pc:docMk/>
          <pc:sldMk cId="267974815" sldId="4549"/>
        </pc:sldMkLst>
        <pc:spChg chg="mod">
          <ac:chgData name="Margaret Green" userId="95a2c08d86d62f11" providerId="LiveId" clId="{379998FE-3345-451C-9DBB-EE6C62B5A376}" dt="2023-11-29T02:45:16.980" v="1243" actId="20577"/>
          <ac:spMkLst>
            <pc:docMk/>
            <pc:sldMk cId="267974815" sldId="4549"/>
            <ac:spMk id="4" creationId="{07B8A66B-BF35-44D0-8EE4-969EA43EE40C}"/>
          </ac:spMkLst>
        </pc:spChg>
        <pc:spChg chg="mod">
          <ac:chgData name="Margaret Green" userId="95a2c08d86d62f11" providerId="LiveId" clId="{379998FE-3345-451C-9DBB-EE6C62B5A376}" dt="2023-12-04T06:17:30.572" v="8653"/>
          <ac:spMkLst>
            <pc:docMk/>
            <pc:sldMk cId="267974815" sldId="4549"/>
            <ac:spMk id="6" creationId="{2FC68DF8-372A-4733-9319-F8B2C2881FB6}"/>
          </ac:spMkLst>
        </pc:spChg>
      </pc:sldChg>
      <pc:sldChg chg="modSp add del mod">
        <pc:chgData name="Margaret Green" userId="95a2c08d86d62f11" providerId="LiveId" clId="{379998FE-3345-451C-9DBB-EE6C62B5A376}" dt="2023-12-04T06:17:34.093" v="8654" actId="47"/>
        <pc:sldMkLst>
          <pc:docMk/>
          <pc:sldMk cId="3998103229" sldId="4550"/>
        </pc:sldMkLst>
        <pc:spChg chg="mod">
          <ac:chgData name="Margaret Green" userId="95a2c08d86d62f11" providerId="LiveId" clId="{379998FE-3345-451C-9DBB-EE6C62B5A376}" dt="2023-12-04T06:14:22.824" v="8637" actId="1076"/>
          <ac:spMkLst>
            <pc:docMk/>
            <pc:sldMk cId="3998103229" sldId="4550"/>
            <ac:spMk id="6" creationId="{2FC68DF8-372A-4733-9319-F8B2C2881FB6}"/>
          </ac:spMkLst>
        </pc:spChg>
      </pc:sldChg>
      <pc:sldChg chg="modSp del mod">
        <pc:chgData name="Margaret Green" userId="95a2c08d86d62f11" providerId="LiveId" clId="{379998FE-3345-451C-9DBB-EE6C62B5A376}" dt="2023-12-04T06:18:49.678" v="8660" actId="47"/>
        <pc:sldMkLst>
          <pc:docMk/>
          <pc:sldMk cId="4292277953" sldId="4551"/>
        </pc:sldMkLst>
        <pc:spChg chg="mod">
          <ac:chgData name="Margaret Green" userId="95a2c08d86d62f11" providerId="LiveId" clId="{379998FE-3345-451C-9DBB-EE6C62B5A376}" dt="2023-11-29T02:46:11.395" v="1248" actId="20577"/>
          <ac:spMkLst>
            <pc:docMk/>
            <pc:sldMk cId="4292277953" sldId="4551"/>
            <ac:spMk id="4" creationId="{07B8A66B-BF35-44D0-8EE4-969EA43EE40C}"/>
          </ac:spMkLst>
        </pc:spChg>
        <pc:spChg chg="mod">
          <ac:chgData name="Margaret Green" userId="95a2c08d86d62f11" providerId="LiveId" clId="{379998FE-3345-451C-9DBB-EE6C62B5A376}" dt="2023-12-04T06:14:45.521" v="8640" actId="1076"/>
          <ac:spMkLst>
            <pc:docMk/>
            <pc:sldMk cId="4292277953" sldId="4551"/>
            <ac:spMk id="6" creationId="{2FC68DF8-372A-4733-9319-F8B2C2881FB6}"/>
          </ac:spMkLst>
        </pc:spChg>
      </pc:sldChg>
      <pc:sldChg chg="modSp add del mod">
        <pc:chgData name="Margaret Green" userId="95a2c08d86d62f11" providerId="LiveId" clId="{379998FE-3345-451C-9DBB-EE6C62B5A376}" dt="2023-11-29T17:30:18.214" v="3730" actId="2696"/>
        <pc:sldMkLst>
          <pc:docMk/>
          <pc:sldMk cId="2881190849" sldId="4552"/>
        </pc:sldMkLst>
        <pc:spChg chg="mod">
          <ac:chgData name="Margaret Green" userId="95a2c08d86d62f11" providerId="LiveId" clId="{379998FE-3345-451C-9DBB-EE6C62B5A376}" dt="2023-11-29T15:13:36.857" v="2772" actId="1076"/>
          <ac:spMkLst>
            <pc:docMk/>
            <pc:sldMk cId="2881190849" sldId="4552"/>
            <ac:spMk id="2" creationId="{8686B55C-376B-371B-C6B3-02F83409E0B6}"/>
          </ac:spMkLst>
        </pc:spChg>
      </pc:sldChg>
      <pc:sldChg chg="addSp delSp modSp del mod setBg setClrOvrMap">
        <pc:chgData name="Margaret Green" userId="95a2c08d86d62f11" providerId="LiveId" clId="{379998FE-3345-451C-9DBB-EE6C62B5A376}" dt="2023-12-05T06:20:59.906" v="9750" actId="47"/>
        <pc:sldMkLst>
          <pc:docMk/>
          <pc:sldMk cId="4214619960" sldId="4552"/>
        </pc:sldMkLst>
        <pc:spChg chg="mod">
          <ac:chgData name="Margaret Green" userId="95a2c08d86d62f11" providerId="LiveId" clId="{379998FE-3345-451C-9DBB-EE6C62B5A376}" dt="2023-12-05T05:49:46.722" v="9592" actId="26606"/>
          <ac:spMkLst>
            <pc:docMk/>
            <pc:sldMk cId="4214619960" sldId="4552"/>
            <ac:spMk id="2" creationId="{8686B55C-376B-371B-C6B3-02F83409E0B6}"/>
          </ac:spMkLst>
        </pc:spChg>
        <pc:spChg chg="add del">
          <ac:chgData name="Margaret Green" userId="95a2c08d86d62f11" providerId="LiveId" clId="{379998FE-3345-451C-9DBB-EE6C62B5A376}" dt="2023-12-05T05:46:50.367" v="9580" actId="26606"/>
          <ac:spMkLst>
            <pc:docMk/>
            <pc:sldMk cId="4214619960" sldId="4552"/>
            <ac:spMk id="17" creationId="{9228552E-C8B1-4A80-8448-0787CE0FC704}"/>
          </ac:spMkLst>
        </pc:spChg>
        <pc:spChg chg="add del">
          <ac:chgData name="Margaret Green" userId="95a2c08d86d62f11" providerId="LiveId" clId="{379998FE-3345-451C-9DBB-EE6C62B5A376}" dt="2023-12-05T05:46:57.183" v="9582" actId="26606"/>
          <ac:spMkLst>
            <pc:docMk/>
            <pc:sldMk cId="4214619960" sldId="4552"/>
            <ac:spMk id="19" creationId="{D1EA859B-E555-4109-94F3-6700E046E008}"/>
          </ac:spMkLst>
        </pc:spChg>
        <pc:spChg chg="add del">
          <ac:chgData name="Margaret Green" userId="95a2c08d86d62f11" providerId="LiveId" clId="{379998FE-3345-451C-9DBB-EE6C62B5A376}" dt="2023-12-05T05:46:57.183" v="9582" actId="26606"/>
          <ac:spMkLst>
            <pc:docMk/>
            <pc:sldMk cId="4214619960" sldId="4552"/>
            <ac:spMk id="20" creationId="{04812C46-200A-4DEB-A05E-3ED6C68C2387}"/>
          </ac:spMkLst>
        </pc:spChg>
        <pc:spChg chg="add del">
          <ac:chgData name="Margaret Green" userId="95a2c08d86d62f11" providerId="LiveId" clId="{379998FE-3345-451C-9DBB-EE6C62B5A376}" dt="2023-12-05T05:49:46.722" v="9592" actId="26606"/>
          <ac:spMkLst>
            <pc:docMk/>
            <pc:sldMk cId="4214619960" sldId="4552"/>
            <ac:spMk id="22" creationId="{B1595A09-E336-4D1B-9B3A-06A2287A54E2}"/>
          </ac:spMkLst>
        </pc:spChg>
        <pc:spChg chg="add del">
          <ac:chgData name="Margaret Green" userId="95a2c08d86d62f11" providerId="LiveId" clId="{379998FE-3345-451C-9DBB-EE6C62B5A376}" dt="2023-12-05T05:49:46.722" v="9592" actId="26606"/>
          <ac:spMkLst>
            <pc:docMk/>
            <pc:sldMk cId="4214619960" sldId="4552"/>
            <ac:spMk id="23" creationId="{3540989C-C7B8-473B-BF87-6F2DA6A90006}"/>
          </ac:spMkLst>
        </pc:spChg>
        <pc:picChg chg="add del mod ord">
          <ac:chgData name="Margaret Green" userId="95a2c08d86d62f11" providerId="LiveId" clId="{379998FE-3345-451C-9DBB-EE6C62B5A376}" dt="2023-11-29T18:22:20.707" v="3917" actId="478"/>
          <ac:picMkLst>
            <pc:docMk/>
            <pc:sldMk cId="4214619960" sldId="4552"/>
            <ac:picMk id="4" creationId="{5A658F21-D683-7CF8-CBAA-BDCEE9F6459C}"/>
          </ac:picMkLst>
        </pc:picChg>
        <pc:picChg chg="add del mod">
          <ac:chgData name="Margaret Green" userId="95a2c08d86d62f11" providerId="LiveId" clId="{379998FE-3345-451C-9DBB-EE6C62B5A376}" dt="2023-12-05T05:40:19.115" v="9531" actId="478"/>
          <ac:picMkLst>
            <pc:docMk/>
            <pc:sldMk cId="4214619960" sldId="4552"/>
            <ac:picMk id="4" creationId="{A90CF34D-EF85-1BAD-FAE1-D5BC1CEE204B}"/>
          </ac:picMkLst>
        </pc:picChg>
        <pc:picChg chg="add del mod ord modCrop">
          <ac:chgData name="Margaret Green" userId="95a2c08d86d62f11" providerId="LiveId" clId="{379998FE-3345-451C-9DBB-EE6C62B5A376}" dt="2023-12-05T05:42:07.121" v="9545" actId="478"/>
          <ac:picMkLst>
            <pc:docMk/>
            <pc:sldMk cId="4214619960" sldId="4552"/>
            <ac:picMk id="6" creationId="{A0D05F19-C5F3-590C-A6BC-FA29451C52A7}"/>
          </ac:picMkLst>
        </pc:picChg>
        <pc:picChg chg="add del mod ord">
          <ac:chgData name="Margaret Green" userId="95a2c08d86d62f11" providerId="LiveId" clId="{379998FE-3345-451C-9DBB-EE6C62B5A376}" dt="2023-11-29T18:26:54.149" v="3968" actId="478"/>
          <ac:picMkLst>
            <pc:docMk/>
            <pc:sldMk cId="4214619960" sldId="4552"/>
            <ac:picMk id="6" creationId="{D6072C82-F2D7-DC42-CB10-EB9E80FC532E}"/>
          </ac:picMkLst>
        </pc:picChg>
        <pc:picChg chg="add del mod ord">
          <ac:chgData name="Margaret Green" userId="95a2c08d86d62f11" providerId="LiveId" clId="{379998FE-3345-451C-9DBB-EE6C62B5A376}" dt="2023-11-29T21:22:07.338" v="4580" actId="478"/>
          <ac:picMkLst>
            <pc:docMk/>
            <pc:sldMk cId="4214619960" sldId="4552"/>
            <ac:picMk id="7" creationId="{582422D1-0F5B-7F08-3B17-4B2E3A5B5D5F}"/>
          </ac:picMkLst>
        </pc:picChg>
        <pc:picChg chg="add del mod ord">
          <ac:chgData name="Margaret Green" userId="95a2c08d86d62f11" providerId="LiveId" clId="{379998FE-3345-451C-9DBB-EE6C62B5A376}" dt="2023-12-05T05:42:31.875" v="9554" actId="21"/>
          <ac:picMkLst>
            <pc:docMk/>
            <pc:sldMk cId="4214619960" sldId="4552"/>
            <ac:picMk id="8" creationId="{99567334-8F23-CBFD-0367-E0C78A85B16D}"/>
          </ac:picMkLst>
        </pc:picChg>
        <pc:picChg chg="add del mod ord modCrop">
          <ac:chgData name="Margaret Green" userId="95a2c08d86d62f11" providerId="LiveId" clId="{379998FE-3345-451C-9DBB-EE6C62B5A376}" dt="2023-12-05T06:09:24.103" v="9689" actId="478"/>
          <ac:picMkLst>
            <pc:docMk/>
            <pc:sldMk cId="4214619960" sldId="4552"/>
            <ac:picMk id="9" creationId="{35CFBCCA-1657-2C8E-72F9-F096E6735D2A}"/>
          </ac:picMkLst>
        </pc:picChg>
        <pc:picChg chg="add del mod ord modCrop">
          <ac:chgData name="Margaret Green" userId="95a2c08d86d62f11" providerId="LiveId" clId="{379998FE-3345-451C-9DBB-EE6C62B5A376}" dt="2023-12-05T06:09:26.911" v="9690" actId="478"/>
          <ac:picMkLst>
            <pc:docMk/>
            <pc:sldMk cId="4214619960" sldId="4552"/>
            <ac:picMk id="10" creationId="{4F0A1FD0-8776-C00D-E4BE-7A6592EA9423}"/>
          </ac:picMkLst>
        </pc:picChg>
        <pc:picChg chg="add del mod ord">
          <ac:chgData name="Margaret Green" userId="95a2c08d86d62f11" providerId="LiveId" clId="{379998FE-3345-451C-9DBB-EE6C62B5A376}" dt="2023-12-05T05:49:51.641" v="9600"/>
          <ac:picMkLst>
            <pc:docMk/>
            <pc:sldMk cId="4214619960" sldId="4552"/>
            <ac:picMk id="12" creationId="{E667B2BD-0E05-BF9C-91FC-2F2F55CAE864}"/>
          </ac:picMkLst>
        </pc:picChg>
      </pc:sldChg>
      <pc:sldChg chg="modSp del mod">
        <pc:chgData name="Margaret Green" userId="95a2c08d86d62f11" providerId="LiveId" clId="{379998FE-3345-451C-9DBB-EE6C62B5A376}" dt="2023-11-29T14:47:06.379" v="2299" actId="47"/>
        <pc:sldMkLst>
          <pc:docMk/>
          <pc:sldMk cId="1538499611" sldId="4553"/>
        </pc:sldMkLst>
        <pc:spChg chg="mod">
          <ac:chgData name="Margaret Green" userId="95a2c08d86d62f11" providerId="LiveId" clId="{379998FE-3345-451C-9DBB-EE6C62B5A376}" dt="2023-11-29T02:49:43.830" v="1454" actId="20577"/>
          <ac:spMkLst>
            <pc:docMk/>
            <pc:sldMk cId="1538499611" sldId="4553"/>
            <ac:spMk id="2" creationId="{57D7DA45-DE3E-E462-AA01-67186A294CB5}"/>
          </ac:spMkLst>
        </pc:spChg>
      </pc:sldChg>
      <pc:sldChg chg="del ord">
        <pc:chgData name="Margaret Green" userId="95a2c08d86d62f11" providerId="LiveId" clId="{379998FE-3345-451C-9DBB-EE6C62B5A376}" dt="2023-11-29T02:59:23.923" v="1535" actId="47"/>
        <pc:sldMkLst>
          <pc:docMk/>
          <pc:sldMk cId="162151086" sldId="4554"/>
        </pc:sldMkLst>
      </pc:sldChg>
      <pc:sldChg chg="modSp del mod">
        <pc:chgData name="Margaret Green" userId="95a2c08d86d62f11" providerId="LiveId" clId="{379998FE-3345-451C-9DBB-EE6C62B5A376}" dt="2023-11-29T14:49:23.423" v="2376" actId="47"/>
        <pc:sldMkLst>
          <pc:docMk/>
          <pc:sldMk cId="3590427505" sldId="4555"/>
        </pc:sldMkLst>
        <pc:spChg chg="mod">
          <ac:chgData name="Margaret Green" userId="95a2c08d86d62f11" providerId="LiveId" clId="{379998FE-3345-451C-9DBB-EE6C62B5A376}" dt="2023-11-29T02:58:47.542" v="1532" actId="313"/>
          <ac:spMkLst>
            <pc:docMk/>
            <pc:sldMk cId="3590427505" sldId="4555"/>
            <ac:spMk id="2" creationId="{57D7DA45-DE3E-E462-AA01-67186A294CB5}"/>
          </ac:spMkLst>
        </pc:spChg>
      </pc:sldChg>
      <pc:sldChg chg="modSp del mod">
        <pc:chgData name="Margaret Green" userId="95a2c08d86d62f11" providerId="LiveId" clId="{379998FE-3345-451C-9DBB-EE6C62B5A376}" dt="2023-11-29T14:50:25.158" v="2438" actId="47"/>
        <pc:sldMkLst>
          <pc:docMk/>
          <pc:sldMk cId="3420918393" sldId="4556"/>
        </pc:sldMkLst>
        <pc:spChg chg="mod">
          <ac:chgData name="Margaret Green" userId="95a2c08d86d62f11" providerId="LiveId" clId="{379998FE-3345-451C-9DBB-EE6C62B5A376}" dt="2023-11-29T03:13:19.161" v="1610" actId="20577"/>
          <ac:spMkLst>
            <pc:docMk/>
            <pc:sldMk cId="3420918393" sldId="4556"/>
            <ac:spMk id="2" creationId="{57D7DA45-DE3E-E462-AA01-67186A294CB5}"/>
          </ac:spMkLst>
        </pc:spChg>
      </pc:sldChg>
      <pc:sldChg chg="modSp del mod">
        <pc:chgData name="Margaret Green" userId="95a2c08d86d62f11" providerId="LiveId" clId="{379998FE-3345-451C-9DBB-EE6C62B5A376}" dt="2023-11-29T14:51:14.028" v="2478" actId="47"/>
        <pc:sldMkLst>
          <pc:docMk/>
          <pc:sldMk cId="3058675022" sldId="4557"/>
        </pc:sldMkLst>
        <pc:spChg chg="mod">
          <ac:chgData name="Margaret Green" userId="95a2c08d86d62f11" providerId="LiveId" clId="{379998FE-3345-451C-9DBB-EE6C62B5A376}" dt="2023-11-29T03:14:12.703" v="1668" actId="20577"/>
          <ac:spMkLst>
            <pc:docMk/>
            <pc:sldMk cId="3058675022" sldId="4557"/>
            <ac:spMk id="2" creationId="{57D7DA45-DE3E-E462-AA01-67186A294CB5}"/>
          </ac:spMkLst>
        </pc:spChg>
      </pc:sldChg>
      <pc:sldChg chg="addSp delSp modSp del mod">
        <pc:chgData name="Margaret Green" userId="95a2c08d86d62f11" providerId="LiveId" clId="{379998FE-3345-451C-9DBB-EE6C62B5A376}" dt="2023-11-29T17:59:42.021" v="3867" actId="47"/>
        <pc:sldMkLst>
          <pc:docMk/>
          <pc:sldMk cId="310847583" sldId="4558"/>
        </pc:sldMkLst>
        <pc:spChg chg="mod">
          <ac:chgData name="Margaret Green" userId="95a2c08d86d62f11" providerId="LiveId" clId="{379998FE-3345-451C-9DBB-EE6C62B5A376}" dt="2023-11-29T17:55:09.253" v="3844" actId="1076"/>
          <ac:spMkLst>
            <pc:docMk/>
            <pc:sldMk cId="310847583" sldId="4558"/>
            <ac:spMk id="2" creationId="{8686B55C-376B-371B-C6B3-02F83409E0B6}"/>
          </ac:spMkLst>
        </pc:spChg>
        <pc:picChg chg="add del mod ord">
          <ac:chgData name="Margaret Green" userId="95a2c08d86d62f11" providerId="LiveId" clId="{379998FE-3345-451C-9DBB-EE6C62B5A376}" dt="2023-11-29T17:57:10.435" v="3851" actId="478"/>
          <ac:picMkLst>
            <pc:docMk/>
            <pc:sldMk cId="310847583" sldId="4558"/>
            <ac:picMk id="4" creationId="{F052A058-37AA-CC87-B4DC-6495BAB62B62}"/>
          </ac:picMkLst>
        </pc:picChg>
        <pc:picChg chg="add mod ord">
          <ac:chgData name="Margaret Green" userId="95a2c08d86d62f11" providerId="LiveId" clId="{379998FE-3345-451C-9DBB-EE6C62B5A376}" dt="2023-11-29T17:57:26.650" v="3858" actId="171"/>
          <ac:picMkLst>
            <pc:docMk/>
            <pc:sldMk cId="310847583" sldId="4558"/>
            <ac:picMk id="6" creationId="{EF45BDA1-AC3E-EB0F-4EDA-9970031EA4EF}"/>
          </ac:picMkLst>
        </pc:picChg>
      </pc:sldChg>
      <pc:sldChg chg="modSp del mod">
        <pc:chgData name="Margaret Green" userId="95a2c08d86d62f11" providerId="LiveId" clId="{379998FE-3345-451C-9DBB-EE6C62B5A376}" dt="2023-11-29T14:51:38.174" v="2517" actId="47"/>
        <pc:sldMkLst>
          <pc:docMk/>
          <pc:sldMk cId="2816007134" sldId="4559"/>
        </pc:sldMkLst>
        <pc:spChg chg="mod">
          <ac:chgData name="Margaret Green" userId="95a2c08d86d62f11" providerId="LiveId" clId="{379998FE-3345-451C-9DBB-EE6C62B5A376}" dt="2023-11-29T03:19:11.433" v="1710" actId="20577"/>
          <ac:spMkLst>
            <pc:docMk/>
            <pc:sldMk cId="2816007134" sldId="4559"/>
            <ac:spMk id="2" creationId="{57D7DA45-DE3E-E462-AA01-67186A294CB5}"/>
          </ac:spMkLst>
        </pc:spChg>
      </pc:sldChg>
      <pc:sldChg chg="addSp delSp modSp del mod delAnim">
        <pc:chgData name="Margaret Green" userId="95a2c08d86d62f11" providerId="LiveId" clId="{379998FE-3345-451C-9DBB-EE6C62B5A376}" dt="2023-12-08T03:18:32.581" v="10279" actId="47"/>
        <pc:sldMkLst>
          <pc:docMk/>
          <pc:sldMk cId="672524418" sldId="4560"/>
        </pc:sldMkLst>
        <pc:spChg chg="del mod">
          <ac:chgData name="Margaret Green" userId="95a2c08d86d62f11" providerId="LiveId" clId="{379998FE-3345-451C-9DBB-EE6C62B5A376}" dt="2023-11-29T15:06:00.259" v="2685" actId="478"/>
          <ac:spMkLst>
            <pc:docMk/>
            <pc:sldMk cId="672524418" sldId="4560"/>
            <ac:spMk id="2" creationId="{8686B55C-376B-371B-C6B3-02F83409E0B6}"/>
          </ac:spMkLst>
        </pc:spChg>
        <pc:spChg chg="add mod">
          <ac:chgData name="Margaret Green" userId="95a2c08d86d62f11" providerId="LiveId" clId="{379998FE-3345-451C-9DBB-EE6C62B5A376}" dt="2023-12-04T01:47:03.201" v="8322" actId="404"/>
          <ac:spMkLst>
            <pc:docMk/>
            <pc:sldMk cId="672524418" sldId="4560"/>
            <ac:spMk id="3" creationId="{7BAB44A4-77BD-7749-334F-D0F6B11D7CE3}"/>
          </ac:spMkLst>
        </pc:spChg>
        <pc:picChg chg="del">
          <ac:chgData name="Margaret Green" userId="95a2c08d86d62f11" providerId="LiveId" clId="{379998FE-3345-451C-9DBB-EE6C62B5A376}" dt="2023-11-29T03:45:43.689" v="1793" actId="478"/>
          <ac:picMkLst>
            <pc:docMk/>
            <pc:sldMk cId="672524418" sldId="4560"/>
            <ac:picMk id="3" creationId="{432AFB81-93AF-4C1B-78F9-4A60D5180CCB}"/>
          </ac:picMkLst>
        </pc:picChg>
        <pc:picChg chg="add del mod ord">
          <ac:chgData name="Margaret Green" userId="95a2c08d86d62f11" providerId="LiveId" clId="{379998FE-3345-451C-9DBB-EE6C62B5A376}" dt="2023-11-29T17:27:02.665" v="3722" actId="478"/>
          <ac:picMkLst>
            <pc:docMk/>
            <pc:sldMk cId="672524418" sldId="4560"/>
            <ac:picMk id="4" creationId="{A9344B86-15BA-BFE5-2E75-27A56FDB9826}"/>
          </ac:picMkLst>
        </pc:picChg>
        <pc:picChg chg="add del mod ord modCrop">
          <ac:chgData name="Margaret Green" userId="95a2c08d86d62f11" providerId="LiveId" clId="{379998FE-3345-451C-9DBB-EE6C62B5A376}" dt="2023-11-29T21:21:40.386" v="4577" actId="478"/>
          <ac:picMkLst>
            <pc:docMk/>
            <pc:sldMk cId="672524418" sldId="4560"/>
            <ac:picMk id="6" creationId="{F97A8C2E-0A4B-61D8-DAE3-44CF1289DE8F}"/>
          </ac:picMkLst>
        </pc:picChg>
      </pc:sldChg>
      <pc:sldChg chg="del">
        <pc:chgData name="Margaret Green" userId="95a2c08d86d62f11" providerId="LiveId" clId="{379998FE-3345-451C-9DBB-EE6C62B5A376}" dt="2023-11-29T14:38:32.648" v="1925" actId="47"/>
        <pc:sldMkLst>
          <pc:docMk/>
          <pc:sldMk cId="2108850315" sldId="4561"/>
        </pc:sldMkLst>
      </pc:sldChg>
      <pc:sldChg chg="modSp del mod">
        <pc:chgData name="Margaret Green" userId="95a2c08d86d62f11" providerId="LiveId" clId="{379998FE-3345-451C-9DBB-EE6C62B5A376}" dt="2023-11-29T17:10:02.832" v="3225" actId="47"/>
        <pc:sldMkLst>
          <pc:docMk/>
          <pc:sldMk cId="1952452189" sldId="4562"/>
        </pc:sldMkLst>
        <pc:spChg chg="mod">
          <ac:chgData name="Margaret Green" userId="95a2c08d86d62f11" providerId="LiveId" clId="{379998FE-3345-451C-9DBB-EE6C62B5A376}" dt="2023-11-29T15:24:58.411" v="2803" actId="1076"/>
          <ac:spMkLst>
            <pc:docMk/>
            <pc:sldMk cId="1952452189" sldId="4562"/>
            <ac:spMk id="2" creationId="{57D7DA45-DE3E-E462-AA01-67186A294CB5}"/>
          </ac:spMkLst>
        </pc:spChg>
        <pc:spChg chg="mod">
          <ac:chgData name="Margaret Green" userId="95a2c08d86d62f11" providerId="LiveId" clId="{379998FE-3345-451C-9DBB-EE6C62B5A376}" dt="2023-11-29T14:40:47.339" v="2004" actId="404"/>
          <ac:spMkLst>
            <pc:docMk/>
            <pc:sldMk cId="1952452189" sldId="4562"/>
            <ac:spMk id="3" creationId="{A133643F-2F67-3D6E-B657-8B089D690879}"/>
          </ac:spMkLst>
        </pc:spChg>
      </pc:sldChg>
      <pc:sldChg chg="modSp del mod">
        <pc:chgData name="Margaret Green" userId="95a2c08d86d62f11" providerId="LiveId" clId="{379998FE-3345-451C-9DBB-EE6C62B5A376}" dt="2023-11-29T17:11:49.917" v="3296" actId="47"/>
        <pc:sldMkLst>
          <pc:docMk/>
          <pc:sldMk cId="384871735" sldId="4563"/>
        </pc:sldMkLst>
        <pc:spChg chg="mod">
          <ac:chgData name="Margaret Green" userId="95a2c08d86d62f11" providerId="LiveId" clId="{379998FE-3345-451C-9DBB-EE6C62B5A376}" dt="2023-11-29T15:24:23.740" v="2801" actId="20577"/>
          <ac:spMkLst>
            <pc:docMk/>
            <pc:sldMk cId="384871735" sldId="4563"/>
            <ac:spMk id="2" creationId="{57D7DA45-DE3E-E462-AA01-67186A294CB5}"/>
          </ac:spMkLst>
        </pc:spChg>
        <pc:spChg chg="mod">
          <ac:chgData name="Margaret Green" userId="95a2c08d86d62f11" providerId="LiveId" clId="{379998FE-3345-451C-9DBB-EE6C62B5A376}" dt="2023-11-29T14:42:01.496" v="2012" actId="1076"/>
          <ac:spMkLst>
            <pc:docMk/>
            <pc:sldMk cId="384871735" sldId="4563"/>
            <ac:spMk id="3" creationId="{A133643F-2F67-3D6E-B657-8B089D690879}"/>
          </ac:spMkLst>
        </pc:spChg>
      </pc:sldChg>
      <pc:sldChg chg="modSp del mod">
        <pc:chgData name="Margaret Green" userId="95a2c08d86d62f11" providerId="LiveId" clId="{379998FE-3345-451C-9DBB-EE6C62B5A376}" dt="2023-11-29T17:12:23.066" v="3330" actId="47"/>
        <pc:sldMkLst>
          <pc:docMk/>
          <pc:sldMk cId="3757735963" sldId="4564"/>
        </pc:sldMkLst>
        <pc:spChg chg="mod">
          <ac:chgData name="Margaret Green" userId="95a2c08d86d62f11" providerId="LiveId" clId="{379998FE-3345-451C-9DBB-EE6C62B5A376}" dt="2023-11-29T15:16:28.072" v="2788" actId="2711"/>
          <ac:spMkLst>
            <pc:docMk/>
            <pc:sldMk cId="3757735963" sldId="4564"/>
            <ac:spMk id="2" creationId="{57D7DA45-DE3E-E462-AA01-67186A294CB5}"/>
          </ac:spMkLst>
        </pc:spChg>
      </pc:sldChg>
      <pc:sldChg chg="modSp del mod">
        <pc:chgData name="Margaret Green" userId="95a2c08d86d62f11" providerId="LiveId" clId="{379998FE-3345-451C-9DBB-EE6C62B5A376}" dt="2023-11-29T17:13:31.069" v="3411" actId="47"/>
        <pc:sldMkLst>
          <pc:docMk/>
          <pc:sldMk cId="1620342175" sldId="4565"/>
        </pc:sldMkLst>
        <pc:spChg chg="mod">
          <ac:chgData name="Margaret Green" userId="95a2c08d86d62f11" providerId="LiveId" clId="{379998FE-3345-451C-9DBB-EE6C62B5A376}" dt="2023-11-29T15:23:35.236" v="2797" actId="1076"/>
          <ac:spMkLst>
            <pc:docMk/>
            <pc:sldMk cId="1620342175" sldId="4565"/>
            <ac:spMk id="2" creationId="{57D7DA45-DE3E-E462-AA01-67186A294CB5}"/>
          </ac:spMkLst>
        </pc:spChg>
        <pc:spChg chg="mod">
          <ac:chgData name="Margaret Green" userId="95a2c08d86d62f11" providerId="LiveId" clId="{379998FE-3345-451C-9DBB-EE6C62B5A376}" dt="2023-11-29T14:43:06.263" v="2047" actId="20577"/>
          <ac:spMkLst>
            <pc:docMk/>
            <pc:sldMk cId="1620342175" sldId="4565"/>
            <ac:spMk id="3" creationId="{A133643F-2F67-3D6E-B657-8B089D690879}"/>
          </ac:spMkLst>
        </pc:spChg>
      </pc:sldChg>
      <pc:sldChg chg="modSp del mod">
        <pc:chgData name="Margaret Green" userId="95a2c08d86d62f11" providerId="LiveId" clId="{379998FE-3345-451C-9DBB-EE6C62B5A376}" dt="2023-11-29T17:14:19.550" v="3425" actId="47"/>
        <pc:sldMkLst>
          <pc:docMk/>
          <pc:sldMk cId="2384191970" sldId="4566"/>
        </pc:sldMkLst>
        <pc:spChg chg="mod">
          <ac:chgData name="Margaret Green" userId="95a2c08d86d62f11" providerId="LiveId" clId="{379998FE-3345-451C-9DBB-EE6C62B5A376}" dt="2023-11-29T15:15:51.226" v="2785" actId="2711"/>
          <ac:spMkLst>
            <pc:docMk/>
            <pc:sldMk cId="2384191970" sldId="4566"/>
            <ac:spMk id="2" creationId="{57D7DA45-DE3E-E462-AA01-67186A294CB5}"/>
          </ac:spMkLst>
        </pc:spChg>
        <pc:spChg chg="mod">
          <ac:chgData name="Margaret Green" userId="95a2c08d86d62f11" providerId="LiveId" clId="{379998FE-3345-451C-9DBB-EE6C62B5A376}" dt="2023-11-29T14:44:08.694" v="2122" actId="14100"/>
          <ac:spMkLst>
            <pc:docMk/>
            <pc:sldMk cId="2384191970" sldId="4566"/>
            <ac:spMk id="3" creationId="{A133643F-2F67-3D6E-B657-8B089D690879}"/>
          </ac:spMkLst>
        </pc:spChg>
      </pc:sldChg>
      <pc:sldChg chg="modSp del mod">
        <pc:chgData name="Margaret Green" userId="95a2c08d86d62f11" providerId="LiveId" clId="{379998FE-3345-451C-9DBB-EE6C62B5A376}" dt="2023-11-29T17:15:47.164" v="3549" actId="47"/>
        <pc:sldMkLst>
          <pc:docMk/>
          <pc:sldMk cId="3879082318" sldId="4567"/>
        </pc:sldMkLst>
        <pc:spChg chg="mod">
          <ac:chgData name="Margaret Green" userId="95a2c08d86d62f11" providerId="LiveId" clId="{379998FE-3345-451C-9DBB-EE6C62B5A376}" dt="2023-11-29T15:13:48.821" v="2773" actId="2711"/>
          <ac:spMkLst>
            <pc:docMk/>
            <pc:sldMk cId="3879082318" sldId="4567"/>
            <ac:spMk id="2" creationId="{57D7DA45-DE3E-E462-AA01-67186A294CB5}"/>
          </ac:spMkLst>
        </pc:spChg>
        <pc:spChg chg="mod">
          <ac:chgData name="Margaret Green" userId="95a2c08d86d62f11" providerId="LiveId" clId="{379998FE-3345-451C-9DBB-EE6C62B5A376}" dt="2023-11-29T14:45:16.156" v="2162" actId="14100"/>
          <ac:spMkLst>
            <pc:docMk/>
            <pc:sldMk cId="3879082318" sldId="4567"/>
            <ac:spMk id="3" creationId="{A133643F-2F67-3D6E-B657-8B089D690879}"/>
          </ac:spMkLst>
        </pc:spChg>
      </pc:sldChg>
      <pc:sldChg chg="modSp del mod">
        <pc:chgData name="Margaret Green" userId="95a2c08d86d62f11" providerId="LiveId" clId="{379998FE-3345-451C-9DBB-EE6C62B5A376}" dt="2023-11-29T17:16:39.055" v="3608" actId="47"/>
        <pc:sldMkLst>
          <pc:docMk/>
          <pc:sldMk cId="3320529658" sldId="4568"/>
        </pc:sldMkLst>
        <pc:spChg chg="mod">
          <ac:chgData name="Margaret Green" userId="95a2c08d86d62f11" providerId="LiveId" clId="{379998FE-3345-451C-9DBB-EE6C62B5A376}" dt="2023-11-29T15:14:02.195" v="2774" actId="2711"/>
          <ac:spMkLst>
            <pc:docMk/>
            <pc:sldMk cId="3320529658" sldId="4568"/>
            <ac:spMk id="2" creationId="{57D7DA45-DE3E-E462-AA01-67186A294CB5}"/>
          </ac:spMkLst>
        </pc:spChg>
      </pc:sldChg>
      <pc:sldChg chg="modSp del mod">
        <pc:chgData name="Margaret Green" userId="95a2c08d86d62f11" providerId="LiveId" clId="{379998FE-3345-451C-9DBB-EE6C62B5A376}" dt="2023-11-29T17:18:18.410" v="3651" actId="47"/>
        <pc:sldMkLst>
          <pc:docMk/>
          <pc:sldMk cId="2123463377" sldId="4569"/>
        </pc:sldMkLst>
        <pc:spChg chg="mod">
          <ac:chgData name="Margaret Green" userId="95a2c08d86d62f11" providerId="LiveId" clId="{379998FE-3345-451C-9DBB-EE6C62B5A376}" dt="2023-11-29T15:14:10.603" v="2775" actId="2711"/>
          <ac:spMkLst>
            <pc:docMk/>
            <pc:sldMk cId="2123463377" sldId="4569"/>
            <ac:spMk id="2" creationId="{57D7DA45-DE3E-E462-AA01-67186A294CB5}"/>
          </ac:spMkLst>
        </pc:spChg>
        <pc:spChg chg="mod">
          <ac:chgData name="Margaret Green" userId="95a2c08d86d62f11" providerId="LiveId" clId="{379998FE-3345-451C-9DBB-EE6C62B5A376}" dt="2023-11-29T14:50:09.934" v="2436" actId="14100"/>
          <ac:spMkLst>
            <pc:docMk/>
            <pc:sldMk cId="2123463377" sldId="4569"/>
            <ac:spMk id="3" creationId="{A133643F-2F67-3D6E-B657-8B089D690879}"/>
          </ac:spMkLst>
        </pc:spChg>
      </pc:sldChg>
      <pc:sldChg chg="modSp add del mod">
        <pc:chgData name="Margaret Green" userId="95a2c08d86d62f11" providerId="LiveId" clId="{379998FE-3345-451C-9DBB-EE6C62B5A376}" dt="2023-11-29T17:19:33.825" v="3700" actId="47"/>
        <pc:sldMkLst>
          <pc:docMk/>
          <pc:sldMk cId="3633539766" sldId="4570"/>
        </pc:sldMkLst>
        <pc:spChg chg="mod">
          <ac:chgData name="Margaret Green" userId="95a2c08d86d62f11" providerId="LiveId" clId="{379998FE-3345-451C-9DBB-EE6C62B5A376}" dt="2023-11-29T15:14:19.395" v="2776" actId="2711"/>
          <ac:spMkLst>
            <pc:docMk/>
            <pc:sldMk cId="3633539766" sldId="4570"/>
            <ac:spMk id="2" creationId="{57D7DA45-DE3E-E462-AA01-67186A294CB5}"/>
          </ac:spMkLst>
        </pc:spChg>
      </pc:sldChg>
      <pc:sldChg chg="modSp del mod">
        <pc:chgData name="Margaret Green" userId="95a2c08d86d62f11" providerId="LiveId" clId="{379998FE-3345-451C-9DBB-EE6C62B5A376}" dt="2023-11-29T17:17:56.548" v="3633" actId="47"/>
        <pc:sldMkLst>
          <pc:docMk/>
          <pc:sldMk cId="2746563010" sldId="4571"/>
        </pc:sldMkLst>
        <pc:spChg chg="mod">
          <ac:chgData name="Margaret Green" userId="95a2c08d86d62f11" providerId="LiveId" clId="{379998FE-3345-451C-9DBB-EE6C62B5A376}" dt="2023-11-29T15:14:54.970" v="2780" actId="2711"/>
          <ac:spMkLst>
            <pc:docMk/>
            <pc:sldMk cId="2746563010" sldId="4571"/>
            <ac:spMk id="2" creationId="{57D7DA45-DE3E-E462-AA01-67186A294CB5}"/>
          </ac:spMkLst>
        </pc:spChg>
      </pc:sldChg>
      <pc:sldChg chg="modSp del mod">
        <pc:chgData name="Margaret Green" userId="95a2c08d86d62f11" providerId="LiveId" clId="{379998FE-3345-451C-9DBB-EE6C62B5A376}" dt="2023-11-29T17:09:15.849" v="3207" actId="47"/>
        <pc:sldMkLst>
          <pc:docMk/>
          <pc:sldMk cId="2906880049" sldId="4572"/>
        </pc:sldMkLst>
        <pc:spChg chg="mod">
          <ac:chgData name="Margaret Green" userId="95a2c08d86d62f11" providerId="LiveId" clId="{379998FE-3345-451C-9DBB-EE6C62B5A376}" dt="2023-11-29T16:37:33.479" v="2958" actId="1076"/>
          <ac:spMkLst>
            <pc:docMk/>
            <pc:sldMk cId="2906880049" sldId="4572"/>
            <ac:spMk id="2" creationId="{57D7DA45-DE3E-E462-AA01-67186A294CB5}"/>
          </ac:spMkLst>
        </pc:spChg>
        <pc:spChg chg="mod">
          <ac:chgData name="Margaret Green" userId="95a2c08d86d62f11" providerId="LiveId" clId="{379998FE-3345-451C-9DBB-EE6C62B5A376}" dt="2023-11-29T16:35:35.418" v="2900" actId="14100"/>
          <ac:spMkLst>
            <pc:docMk/>
            <pc:sldMk cId="2906880049" sldId="4572"/>
            <ac:spMk id="4" creationId="{3EEAD9AC-140F-2228-4351-66E98387EA01}"/>
          </ac:spMkLst>
        </pc:spChg>
        <pc:picChg chg="mod">
          <ac:chgData name="Margaret Green" userId="95a2c08d86d62f11" providerId="LiveId" clId="{379998FE-3345-451C-9DBB-EE6C62B5A376}" dt="2023-11-29T16:35:39.425" v="2901" actId="1076"/>
          <ac:picMkLst>
            <pc:docMk/>
            <pc:sldMk cId="2906880049" sldId="4572"/>
            <ac:picMk id="12" creationId="{85D0CDD3-E12A-1512-FDF3-B4DB2007D50E}"/>
          </ac:picMkLst>
        </pc:picChg>
      </pc:sldChg>
      <pc:sldChg chg="modSp del mod">
        <pc:chgData name="Margaret Green" userId="95a2c08d86d62f11" providerId="LiveId" clId="{379998FE-3345-451C-9DBB-EE6C62B5A376}" dt="2023-11-29T17:09:47.200" v="3210" actId="47"/>
        <pc:sldMkLst>
          <pc:docMk/>
          <pc:sldMk cId="2572478743" sldId="4573"/>
        </pc:sldMkLst>
        <pc:spChg chg="mod">
          <ac:chgData name="Margaret Green" userId="95a2c08d86d62f11" providerId="LiveId" clId="{379998FE-3345-451C-9DBB-EE6C62B5A376}" dt="2023-11-29T16:37:43.143" v="2959" actId="1076"/>
          <ac:spMkLst>
            <pc:docMk/>
            <pc:sldMk cId="2572478743" sldId="4573"/>
            <ac:spMk id="2" creationId="{57D7DA45-DE3E-E462-AA01-67186A294CB5}"/>
          </ac:spMkLst>
        </pc:spChg>
      </pc:sldChg>
      <pc:sldChg chg="modSp del mod">
        <pc:chgData name="Margaret Green" userId="95a2c08d86d62f11" providerId="LiveId" clId="{379998FE-3345-451C-9DBB-EE6C62B5A376}" dt="2023-11-29T17:11:46.486" v="3295" actId="47"/>
        <pc:sldMkLst>
          <pc:docMk/>
          <pc:sldMk cId="1554696629" sldId="4574"/>
        </pc:sldMkLst>
        <pc:spChg chg="mod">
          <ac:chgData name="Margaret Green" userId="95a2c08d86d62f11" providerId="LiveId" clId="{379998FE-3345-451C-9DBB-EE6C62B5A376}" dt="2023-11-29T16:44:01.705" v="3104" actId="122"/>
          <ac:spMkLst>
            <pc:docMk/>
            <pc:sldMk cId="1554696629" sldId="4574"/>
            <ac:spMk id="2" creationId="{57D7DA45-DE3E-E462-AA01-67186A294CB5}"/>
          </ac:spMkLst>
        </pc:spChg>
        <pc:spChg chg="mod">
          <ac:chgData name="Margaret Green" userId="95a2c08d86d62f11" providerId="LiveId" clId="{379998FE-3345-451C-9DBB-EE6C62B5A376}" dt="2023-11-29T16:38:05.750" v="2961" actId="14100"/>
          <ac:spMkLst>
            <pc:docMk/>
            <pc:sldMk cId="1554696629" sldId="4574"/>
            <ac:spMk id="4" creationId="{3EEAD9AC-140F-2228-4351-66E98387EA01}"/>
          </ac:spMkLst>
        </pc:spChg>
      </pc:sldChg>
      <pc:sldChg chg="modSp del mod">
        <pc:chgData name="Margaret Green" userId="95a2c08d86d62f11" providerId="LiveId" clId="{379998FE-3345-451C-9DBB-EE6C62B5A376}" dt="2023-11-29T17:12:21.598" v="3329" actId="47"/>
        <pc:sldMkLst>
          <pc:docMk/>
          <pc:sldMk cId="2553081557" sldId="4575"/>
        </pc:sldMkLst>
        <pc:spChg chg="mod">
          <ac:chgData name="Margaret Green" userId="95a2c08d86d62f11" providerId="LiveId" clId="{379998FE-3345-451C-9DBB-EE6C62B5A376}" dt="2023-11-29T16:43:53.048" v="3103" actId="122"/>
          <ac:spMkLst>
            <pc:docMk/>
            <pc:sldMk cId="2553081557" sldId="4575"/>
            <ac:spMk id="2" creationId="{57D7DA45-DE3E-E462-AA01-67186A294CB5}"/>
          </ac:spMkLst>
        </pc:spChg>
      </pc:sldChg>
      <pc:sldChg chg="modSp del mod">
        <pc:chgData name="Margaret Green" userId="95a2c08d86d62f11" providerId="LiveId" clId="{379998FE-3345-451C-9DBB-EE6C62B5A376}" dt="2023-11-29T20:55:11.926" v="4129" actId="47"/>
        <pc:sldMkLst>
          <pc:docMk/>
          <pc:sldMk cId="87970526" sldId="4576"/>
        </pc:sldMkLst>
        <pc:picChg chg="mod">
          <ac:chgData name="Margaret Green" userId="95a2c08d86d62f11" providerId="LiveId" clId="{379998FE-3345-451C-9DBB-EE6C62B5A376}" dt="2023-11-29T20:50:08.562" v="4099" actId="14826"/>
          <ac:picMkLst>
            <pc:docMk/>
            <pc:sldMk cId="87970526" sldId="4576"/>
            <ac:picMk id="12" creationId="{85D0CDD3-E12A-1512-FDF3-B4DB2007D50E}"/>
          </ac:picMkLst>
        </pc:picChg>
      </pc:sldChg>
      <pc:sldChg chg="modSp del">
        <pc:chgData name="Margaret Green" userId="95a2c08d86d62f11" providerId="LiveId" clId="{379998FE-3345-451C-9DBB-EE6C62B5A376}" dt="2023-11-29T17:09:23.193" v="3208" actId="47"/>
        <pc:sldMkLst>
          <pc:docMk/>
          <pc:sldMk cId="1139681123" sldId="4577"/>
        </pc:sldMkLst>
        <pc:picChg chg="mod">
          <ac:chgData name="Margaret Green" userId="95a2c08d86d62f11" providerId="LiveId" clId="{379998FE-3345-451C-9DBB-EE6C62B5A376}" dt="2023-11-29T17:06:11.140" v="3151" actId="14826"/>
          <ac:picMkLst>
            <pc:docMk/>
            <pc:sldMk cId="1139681123" sldId="4577"/>
            <ac:picMk id="12" creationId="{85D0CDD3-E12A-1512-FDF3-B4DB2007D50E}"/>
          </ac:picMkLst>
        </pc:picChg>
      </pc:sldChg>
      <pc:sldChg chg="addSp delSp modSp del mod">
        <pc:chgData name="Margaret Green" userId="95a2c08d86d62f11" providerId="LiveId" clId="{379998FE-3345-451C-9DBB-EE6C62B5A376}" dt="2023-11-29T20:58:05.121" v="4173" actId="47"/>
        <pc:sldMkLst>
          <pc:docMk/>
          <pc:sldMk cId="1486118344" sldId="4578"/>
        </pc:sldMkLst>
        <pc:spChg chg="add del mod">
          <ac:chgData name="Margaret Green" userId="95a2c08d86d62f11" providerId="LiveId" clId="{379998FE-3345-451C-9DBB-EE6C62B5A376}" dt="2023-11-29T17:09:05.591" v="3206" actId="1076"/>
          <ac:spMkLst>
            <pc:docMk/>
            <pc:sldMk cId="1486118344" sldId="4578"/>
            <ac:spMk id="2" creationId="{57D7DA45-DE3E-E462-AA01-67186A294CB5}"/>
          </ac:spMkLst>
        </pc:spChg>
        <pc:spChg chg="mod">
          <ac:chgData name="Margaret Green" userId="95a2c08d86d62f11" providerId="LiveId" clId="{379998FE-3345-451C-9DBB-EE6C62B5A376}" dt="2023-11-29T17:07:40.121" v="3154" actId="14100"/>
          <ac:spMkLst>
            <pc:docMk/>
            <pc:sldMk cId="1486118344" sldId="4578"/>
            <ac:spMk id="4" creationId="{3EEAD9AC-140F-2228-4351-66E98387EA01}"/>
          </ac:spMkLst>
        </pc:spChg>
        <pc:spChg chg="add del">
          <ac:chgData name="Margaret Green" userId="95a2c08d86d62f11" providerId="LiveId" clId="{379998FE-3345-451C-9DBB-EE6C62B5A376}" dt="2023-11-29T17:08:34.611" v="3161" actId="22"/>
          <ac:spMkLst>
            <pc:docMk/>
            <pc:sldMk cId="1486118344" sldId="4578"/>
            <ac:spMk id="7" creationId="{E0543A4E-6E8D-5F44-056D-3694C7B5F1FB}"/>
          </ac:spMkLst>
        </pc:spChg>
        <pc:picChg chg="add del mod">
          <ac:chgData name="Margaret Green" userId="95a2c08d86d62f11" providerId="LiveId" clId="{379998FE-3345-451C-9DBB-EE6C62B5A376}" dt="2023-11-29T17:08:37.930" v="3165" actId="22"/>
          <ac:picMkLst>
            <pc:docMk/>
            <pc:sldMk cId="1486118344" sldId="4578"/>
            <ac:picMk id="5" creationId="{3A2FA5AC-F0A9-E0FF-050F-4A500CF8F202}"/>
          </ac:picMkLst>
        </pc:picChg>
      </pc:sldChg>
      <pc:sldChg chg="modSp del mod">
        <pc:chgData name="Margaret Green" userId="95a2c08d86d62f11" providerId="LiveId" clId="{379998FE-3345-451C-9DBB-EE6C62B5A376}" dt="2023-11-29T20:58:48.848" v="4188" actId="47"/>
        <pc:sldMkLst>
          <pc:docMk/>
          <pc:sldMk cId="3118790588" sldId="4579"/>
        </pc:sldMkLst>
        <pc:spChg chg="mod">
          <ac:chgData name="Margaret Green" userId="95a2c08d86d62f11" providerId="LiveId" clId="{379998FE-3345-451C-9DBB-EE6C62B5A376}" dt="2023-11-29T17:09:57.817" v="3224" actId="20577"/>
          <ac:spMkLst>
            <pc:docMk/>
            <pc:sldMk cId="3118790588" sldId="4579"/>
            <ac:spMk id="2" creationId="{57D7DA45-DE3E-E462-AA01-67186A294CB5}"/>
          </ac:spMkLst>
        </pc:spChg>
      </pc:sldChg>
      <pc:sldChg chg="modSp del mod">
        <pc:chgData name="Margaret Green" userId="95a2c08d86d62f11" providerId="LiveId" clId="{379998FE-3345-451C-9DBB-EE6C62B5A376}" dt="2023-11-29T21:00:00.431" v="4256" actId="47"/>
        <pc:sldMkLst>
          <pc:docMk/>
          <pc:sldMk cId="2321827198" sldId="4580"/>
        </pc:sldMkLst>
        <pc:spChg chg="mod">
          <ac:chgData name="Margaret Green" userId="95a2c08d86d62f11" providerId="LiveId" clId="{379998FE-3345-451C-9DBB-EE6C62B5A376}" dt="2023-11-29T17:11:38.740" v="3294" actId="1076"/>
          <ac:spMkLst>
            <pc:docMk/>
            <pc:sldMk cId="2321827198" sldId="4580"/>
            <ac:spMk id="2" creationId="{57D7DA45-DE3E-E462-AA01-67186A294CB5}"/>
          </ac:spMkLst>
        </pc:spChg>
        <pc:spChg chg="mod">
          <ac:chgData name="Margaret Green" userId="95a2c08d86d62f11" providerId="LiveId" clId="{379998FE-3345-451C-9DBB-EE6C62B5A376}" dt="2023-11-29T17:10:23.821" v="3227" actId="14100"/>
          <ac:spMkLst>
            <pc:docMk/>
            <pc:sldMk cId="2321827198" sldId="4580"/>
            <ac:spMk id="4" creationId="{3EEAD9AC-140F-2228-4351-66E98387EA01}"/>
          </ac:spMkLst>
        </pc:spChg>
      </pc:sldChg>
      <pc:sldChg chg="modSp del mod">
        <pc:chgData name="Margaret Green" userId="95a2c08d86d62f11" providerId="LiveId" clId="{379998FE-3345-451C-9DBB-EE6C62B5A376}" dt="2023-11-29T21:00:50.847" v="4289" actId="47"/>
        <pc:sldMkLst>
          <pc:docMk/>
          <pc:sldMk cId="4190374285" sldId="4581"/>
        </pc:sldMkLst>
        <pc:spChg chg="mod">
          <ac:chgData name="Margaret Green" userId="95a2c08d86d62f11" providerId="LiveId" clId="{379998FE-3345-451C-9DBB-EE6C62B5A376}" dt="2023-11-29T17:12:15.827" v="3328" actId="20577"/>
          <ac:spMkLst>
            <pc:docMk/>
            <pc:sldMk cId="4190374285" sldId="4581"/>
            <ac:spMk id="2" creationId="{57D7DA45-DE3E-E462-AA01-67186A294CB5}"/>
          </ac:spMkLst>
        </pc:spChg>
      </pc:sldChg>
      <pc:sldChg chg="addSp delSp modSp mod">
        <pc:chgData name="Margaret Green" userId="95a2c08d86d62f11" providerId="LiveId" clId="{379998FE-3345-451C-9DBB-EE6C62B5A376}" dt="2023-12-20T20:23:26.685" v="12166" actId="6549"/>
        <pc:sldMkLst>
          <pc:docMk/>
          <pc:sldMk cId="4214720928" sldId="4582"/>
        </pc:sldMkLst>
        <pc:spChg chg="mod">
          <ac:chgData name="Margaret Green" userId="95a2c08d86d62f11" providerId="LiveId" clId="{379998FE-3345-451C-9DBB-EE6C62B5A376}" dt="2023-12-20T20:23:26.685" v="12166" actId="6549"/>
          <ac:spMkLst>
            <pc:docMk/>
            <pc:sldMk cId="4214720928" sldId="4582"/>
            <ac:spMk id="2" creationId="{57D7DA45-DE3E-E462-AA01-67186A294CB5}"/>
          </ac:spMkLst>
        </pc:spChg>
        <pc:spChg chg="del mod">
          <ac:chgData name="Margaret Green" userId="95a2c08d86d62f11" providerId="LiveId" clId="{379998FE-3345-451C-9DBB-EE6C62B5A376}" dt="2023-12-01T04:05:59.573" v="5398" actId="478"/>
          <ac:spMkLst>
            <pc:docMk/>
            <pc:sldMk cId="4214720928" sldId="4582"/>
            <ac:spMk id="4" creationId="{3EEAD9AC-140F-2228-4351-66E98387EA01}"/>
          </ac:spMkLst>
        </pc:spChg>
        <pc:spChg chg="add mod">
          <ac:chgData name="Margaret Green" userId="95a2c08d86d62f11" providerId="LiveId" clId="{379998FE-3345-451C-9DBB-EE6C62B5A376}" dt="2023-12-04T06:37:22.100" v="8904"/>
          <ac:spMkLst>
            <pc:docMk/>
            <pc:sldMk cId="4214720928" sldId="4582"/>
            <ac:spMk id="4" creationId="{5D36A943-670D-28FA-9225-F5F242D01D14}"/>
          </ac:spMkLst>
        </pc:spChg>
        <pc:spChg chg="add del mod">
          <ac:chgData name="Margaret Green" userId="95a2c08d86d62f11" providerId="LiveId" clId="{379998FE-3345-451C-9DBB-EE6C62B5A376}" dt="2023-12-14T16:48:50.395" v="10760" actId="478"/>
          <ac:spMkLst>
            <pc:docMk/>
            <pc:sldMk cId="4214720928" sldId="4582"/>
            <ac:spMk id="5" creationId="{2FF44949-0A62-9B02-B10E-9C545224C262}"/>
          </ac:spMkLst>
        </pc:spChg>
        <pc:spChg chg="add mod">
          <ac:chgData name="Margaret Green" userId="95a2c08d86d62f11" providerId="LiveId" clId="{379998FE-3345-451C-9DBB-EE6C62B5A376}" dt="2023-12-14T16:48:58.188" v="10764" actId="20577"/>
          <ac:spMkLst>
            <pc:docMk/>
            <pc:sldMk cId="4214720928" sldId="4582"/>
            <ac:spMk id="6" creationId="{BF67EB02-B96D-DC1D-4595-079AA4D53FB5}"/>
          </ac:spMkLst>
        </pc:spChg>
        <pc:picChg chg="add mod ord">
          <ac:chgData name="Margaret Green" userId="95a2c08d86d62f11" providerId="LiveId" clId="{379998FE-3345-451C-9DBB-EE6C62B5A376}" dt="2023-11-29T21:02:33.523" v="4350" actId="171"/>
          <ac:picMkLst>
            <pc:docMk/>
            <pc:sldMk cId="4214720928" sldId="4582"/>
            <ac:picMk id="3" creationId="{4A9DB99D-BD60-FCD4-36B3-12A30E9B8276}"/>
          </ac:picMkLst>
        </pc:picChg>
        <pc:picChg chg="del">
          <ac:chgData name="Margaret Green" userId="95a2c08d86d62f11" providerId="LiveId" clId="{379998FE-3345-451C-9DBB-EE6C62B5A376}" dt="2023-11-29T21:02:26.058" v="4347" actId="478"/>
          <ac:picMkLst>
            <pc:docMk/>
            <pc:sldMk cId="4214720928" sldId="4582"/>
            <ac:picMk id="12" creationId="{85D0CDD3-E12A-1512-FDF3-B4DB2007D50E}"/>
          </ac:picMkLst>
        </pc:picChg>
      </pc:sldChg>
      <pc:sldChg chg="modSp del mod">
        <pc:chgData name="Margaret Green" userId="95a2c08d86d62f11" providerId="LiveId" clId="{379998FE-3345-451C-9DBB-EE6C62B5A376}" dt="2023-11-29T21:05:48.869" v="4378" actId="47"/>
        <pc:sldMkLst>
          <pc:docMk/>
          <pc:sldMk cId="1082826530" sldId="4583"/>
        </pc:sldMkLst>
        <pc:spChg chg="mod">
          <ac:chgData name="Margaret Green" userId="95a2c08d86d62f11" providerId="LiveId" clId="{379998FE-3345-451C-9DBB-EE6C62B5A376}" dt="2023-11-29T17:28:16.887" v="3727" actId="1076"/>
          <ac:spMkLst>
            <pc:docMk/>
            <pc:sldMk cId="1082826530" sldId="4583"/>
            <ac:spMk id="2" creationId="{57D7DA45-DE3E-E462-AA01-67186A294CB5}"/>
          </ac:spMkLst>
        </pc:spChg>
        <pc:spChg chg="mod">
          <ac:chgData name="Margaret Green" userId="95a2c08d86d62f11" providerId="LiveId" clId="{379998FE-3345-451C-9DBB-EE6C62B5A376}" dt="2023-11-29T17:14:07.027" v="3414" actId="1076"/>
          <ac:spMkLst>
            <pc:docMk/>
            <pc:sldMk cId="1082826530" sldId="4583"/>
            <ac:spMk id="4" creationId="{3EEAD9AC-140F-2228-4351-66E98387EA01}"/>
          </ac:spMkLst>
        </pc:spChg>
      </pc:sldChg>
      <pc:sldChg chg="modSp del mod">
        <pc:chgData name="Margaret Green" userId="95a2c08d86d62f11" providerId="LiveId" clId="{379998FE-3345-451C-9DBB-EE6C62B5A376}" dt="2023-11-29T21:08:35.901" v="4429" actId="47"/>
        <pc:sldMkLst>
          <pc:docMk/>
          <pc:sldMk cId="4180683206" sldId="4584"/>
        </pc:sldMkLst>
        <pc:spChg chg="mod">
          <ac:chgData name="Margaret Green" userId="95a2c08d86d62f11" providerId="LiveId" clId="{379998FE-3345-451C-9DBB-EE6C62B5A376}" dt="2023-11-29T17:15:36.806" v="3548" actId="1076"/>
          <ac:spMkLst>
            <pc:docMk/>
            <pc:sldMk cId="4180683206" sldId="4584"/>
            <ac:spMk id="2" creationId="{57D7DA45-DE3E-E462-AA01-67186A294CB5}"/>
          </ac:spMkLst>
        </pc:spChg>
        <pc:spChg chg="mod">
          <ac:chgData name="Margaret Green" userId="95a2c08d86d62f11" providerId="LiveId" clId="{379998FE-3345-451C-9DBB-EE6C62B5A376}" dt="2023-11-29T17:14:37.072" v="3426" actId="20577"/>
          <ac:spMkLst>
            <pc:docMk/>
            <pc:sldMk cId="4180683206" sldId="4584"/>
            <ac:spMk id="4" creationId="{3EEAD9AC-140F-2228-4351-66E98387EA01}"/>
          </ac:spMkLst>
        </pc:spChg>
      </pc:sldChg>
      <pc:sldChg chg="modSp del mod">
        <pc:chgData name="Margaret Green" userId="95a2c08d86d62f11" providerId="LiveId" clId="{379998FE-3345-451C-9DBB-EE6C62B5A376}" dt="2023-11-29T21:09:03.579" v="4430" actId="47"/>
        <pc:sldMkLst>
          <pc:docMk/>
          <pc:sldMk cId="1770187332" sldId="4585"/>
        </pc:sldMkLst>
        <pc:spChg chg="mod">
          <ac:chgData name="Margaret Green" userId="95a2c08d86d62f11" providerId="LiveId" clId="{379998FE-3345-451C-9DBB-EE6C62B5A376}" dt="2023-11-29T17:25:29.691" v="3719" actId="14100"/>
          <ac:spMkLst>
            <pc:docMk/>
            <pc:sldMk cId="1770187332" sldId="4585"/>
            <ac:spMk id="2" creationId="{57D7DA45-DE3E-E462-AA01-67186A294CB5}"/>
          </ac:spMkLst>
        </pc:spChg>
      </pc:sldChg>
      <pc:sldChg chg="modSp del mod">
        <pc:chgData name="Margaret Green" userId="95a2c08d86d62f11" providerId="LiveId" clId="{379998FE-3345-451C-9DBB-EE6C62B5A376}" dt="2023-11-29T21:10:34.954" v="4476" actId="47"/>
        <pc:sldMkLst>
          <pc:docMk/>
          <pc:sldMk cId="9416717" sldId="4586"/>
        </pc:sldMkLst>
        <pc:spChg chg="mod">
          <ac:chgData name="Margaret Green" userId="95a2c08d86d62f11" providerId="LiveId" clId="{379998FE-3345-451C-9DBB-EE6C62B5A376}" dt="2023-11-29T17:18:14.676" v="3650" actId="20577"/>
          <ac:spMkLst>
            <pc:docMk/>
            <pc:sldMk cId="9416717" sldId="4586"/>
            <ac:spMk id="2" creationId="{57D7DA45-DE3E-E462-AA01-67186A294CB5}"/>
          </ac:spMkLst>
        </pc:spChg>
        <pc:spChg chg="mod">
          <ac:chgData name="Margaret Green" userId="95a2c08d86d62f11" providerId="LiveId" clId="{379998FE-3345-451C-9DBB-EE6C62B5A376}" dt="2023-11-29T17:17:40.388" v="3631" actId="14100"/>
          <ac:spMkLst>
            <pc:docMk/>
            <pc:sldMk cId="9416717" sldId="4586"/>
            <ac:spMk id="4" creationId="{3EEAD9AC-140F-2228-4351-66E98387EA01}"/>
          </ac:spMkLst>
        </pc:spChg>
      </pc:sldChg>
      <pc:sldChg chg="del">
        <pc:chgData name="Margaret Green" userId="95a2c08d86d62f11" providerId="LiveId" clId="{379998FE-3345-451C-9DBB-EE6C62B5A376}" dt="2023-11-29T21:11:06.111" v="4491" actId="47"/>
        <pc:sldMkLst>
          <pc:docMk/>
          <pc:sldMk cId="4046968965" sldId="4587"/>
        </pc:sldMkLst>
      </pc:sldChg>
      <pc:sldChg chg="modSp del mod">
        <pc:chgData name="Margaret Green" userId="95a2c08d86d62f11" providerId="LiveId" clId="{379998FE-3345-451C-9DBB-EE6C62B5A376}" dt="2023-11-29T21:12:07.184" v="4518" actId="47"/>
        <pc:sldMkLst>
          <pc:docMk/>
          <pc:sldMk cId="4042399317" sldId="4588"/>
        </pc:sldMkLst>
        <pc:spChg chg="mod">
          <ac:chgData name="Margaret Green" userId="95a2c08d86d62f11" providerId="LiveId" clId="{379998FE-3345-451C-9DBB-EE6C62B5A376}" dt="2023-11-29T17:19:29.653" v="3697" actId="1076"/>
          <ac:spMkLst>
            <pc:docMk/>
            <pc:sldMk cId="4042399317" sldId="4588"/>
            <ac:spMk id="2" creationId="{57D7DA45-DE3E-E462-AA01-67186A294CB5}"/>
          </ac:spMkLst>
        </pc:spChg>
        <pc:spChg chg="mod">
          <ac:chgData name="Margaret Green" userId="95a2c08d86d62f11" providerId="LiveId" clId="{379998FE-3345-451C-9DBB-EE6C62B5A376}" dt="2023-11-29T17:19:30.134" v="3698" actId="1076"/>
          <ac:spMkLst>
            <pc:docMk/>
            <pc:sldMk cId="4042399317" sldId="4588"/>
            <ac:spMk id="4" creationId="{3EEAD9AC-140F-2228-4351-66E98387EA01}"/>
          </ac:spMkLst>
        </pc:spChg>
        <pc:picChg chg="mod">
          <ac:chgData name="Margaret Green" userId="95a2c08d86d62f11" providerId="LiveId" clId="{379998FE-3345-451C-9DBB-EE6C62B5A376}" dt="2023-11-29T17:19:11.725" v="3695" actId="1076"/>
          <ac:picMkLst>
            <pc:docMk/>
            <pc:sldMk cId="4042399317" sldId="4588"/>
            <ac:picMk id="12" creationId="{85D0CDD3-E12A-1512-FDF3-B4DB2007D50E}"/>
          </ac:picMkLst>
        </pc:picChg>
      </pc:sldChg>
      <pc:sldChg chg="addSp delSp modSp mod modShow modNotesTx">
        <pc:chgData name="Margaret Green" userId="95a2c08d86d62f11" providerId="LiveId" clId="{379998FE-3345-451C-9DBB-EE6C62B5A376}" dt="2023-12-17T21:33:06.602" v="12154" actId="20577"/>
        <pc:sldMkLst>
          <pc:docMk/>
          <pc:sldMk cId="2087671689" sldId="4589"/>
        </pc:sldMkLst>
        <pc:spChg chg="mod">
          <ac:chgData name="Margaret Green" userId="95a2c08d86d62f11" providerId="LiveId" clId="{379998FE-3345-451C-9DBB-EE6C62B5A376}" dt="2023-12-05T15:26:19.333" v="9788" actId="1076"/>
          <ac:spMkLst>
            <pc:docMk/>
            <pc:sldMk cId="2087671689" sldId="4589"/>
            <ac:spMk id="2" creationId="{57D7DA45-DE3E-E462-AA01-67186A294CB5}"/>
          </ac:spMkLst>
        </pc:spChg>
        <pc:spChg chg="del">
          <ac:chgData name="Margaret Green" userId="95a2c08d86d62f11" providerId="LiveId" clId="{379998FE-3345-451C-9DBB-EE6C62B5A376}" dt="2023-11-29T17:42:52.510" v="3741" actId="478"/>
          <ac:spMkLst>
            <pc:docMk/>
            <pc:sldMk cId="2087671689" sldId="4589"/>
            <ac:spMk id="4" creationId="{3EEAD9AC-140F-2228-4351-66E98387EA01}"/>
          </ac:spMkLst>
        </pc:spChg>
        <pc:spChg chg="add mod">
          <ac:chgData name="Margaret Green" userId="95a2c08d86d62f11" providerId="LiveId" clId="{379998FE-3345-451C-9DBB-EE6C62B5A376}" dt="2023-12-04T06:36:31.724" v="8897" actId="1076"/>
          <ac:spMkLst>
            <pc:docMk/>
            <pc:sldMk cId="2087671689" sldId="4589"/>
            <ac:spMk id="5" creationId="{F5900D2E-F91D-4870-2DB6-40E18815F556}"/>
          </ac:spMkLst>
        </pc:spChg>
        <pc:spChg chg="add del mod">
          <ac:chgData name="Margaret Green" userId="95a2c08d86d62f11" providerId="LiveId" clId="{379998FE-3345-451C-9DBB-EE6C62B5A376}" dt="2023-12-04T19:24:02.430" v="9073" actId="478"/>
          <ac:spMkLst>
            <pc:docMk/>
            <pc:sldMk cId="2087671689" sldId="4589"/>
            <ac:spMk id="6" creationId="{BF5958B2-5340-9DC4-FCF6-5E2A9692FC40}"/>
          </ac:spMkLst>
        </pc:spChg>
        <pc:spChg chg="add mod">
          <ac:chgData name="Margaret Green" userId="95a2c08d86d62f11" providerId="LiveId" clId="{379998FE-3345-451C-9DBB-EE6C62B5A376}" dt="2023-12-05T15:25:07.695" v="9786" actId="1076"/>
          <ac:spMkLst>
            <pc:docMk/>
            <pc:sldMk cId="2087671689" sldId="4589"/>
            <ac:spMk id="8" creationId="{507FC5CE-CF3D-1346-B900-28DB8BE65EEC}"/>
          </ac:spMkLst>
        </pc:spChg>
        <pc:picChg chg="add mod ord">
          <ac:chgData name="Margaret Green" userId="95a2c08d86d62f11" providerId="LiveId" clId="{379998FE-3345-451C-9DBB-EE6C62B5A376}" dt="2023-11-29T20:55:35.100" v="4132" actId="171"/>
          <ac:picMkLst>
            <pc:docMk/>
            <pc:sldMk cId="2087671689" sldId="4589"/>
            <ac:picMk id="3" creationId="{80C9AE26-38CC-9CEA-90DA-DAD235AC0C01}"/>
          </ac:picMkLst>
        </pc:picChg>
        <pc:picChg chg="del">
          <ac:chgData name="Margaret Green" userId="95a2c08d86d62f11" providerId="LiveId" clId="{379998FE-3345-451C-9DBB-EE6C62B5A376}" dt="2023-12-14T16:23:58.234" v="10392" actId="21"/>
          <ac:picMkLst>
            <pc:docMk/>
            <pc:sldMk cId="2087671689" sldId="4589"/>
            <ac:picMk id="4" creationId="{70B7EF7A-0D78-D657-0131-794E3E5A4592}"/>
          </ac:picMkLst>
        </pc:picChg>
        <pc:picChg chg="del mod modCrop">
          <ac:chgData name="Margaret Green" userId="95a2c08d86d62f11" providerId="LiveId" clId="{379998FE-3345-451C-9DBB-EE6C62B5A376}" dt="2023-11-29T20:55:27.251" v="4130" actId="478"/>
          <ac:picMkLst>
            <pc:docMk/>
            <pc:sldMk cId="2087671689" sldId="4589"/>
            <ac:picMk id="12" creationId="{85D0CDD3-E12A-1512-FDF3-B4DB2007D50E}"/>
          </ac:picMkLst>
        </pc:picChg>
      </pc:sldChg>
      <pc:sldChg chg="modSp del mod">
        <pc:chgData name="Margaret Green" userId="95a2c08d86d62f11" providerId="LiveId" clId="{379998FE-3345-451C-9DBB-EE6C62B5A376}" dt="2023-11-29T17:25:49.832" v="3720" actId="47"/>
        <pc:sldMkLst>
          <pc:docMk/>
          <pc:sldMk cId="3313482376" sldId="4589"/>
        </pc:sldMkLst>
        <pc:spChg chg="mod">
          <ac:chgData name="Margaret Green" userId="95a2c08d86d62f11" providerId="LiveId" clId="{379998FE-3345-451C-9DBB-EE6C62B5A376}" dt="2023-11-29T17:20:20.801" v="3708" actId="1076"/>
          <ac:spMkLst>
            <pc:docMk/>
            <pc:sldMk cId="3313482376" sldId="4589"/>
            <ac:spMk id="2" creationId="{57D7DA45-DE3E-E462-AA01-67186A294CB5}"/>
          </ac:spMkLst>
        </pc:spChg>
        <pc:spChg chg="mod">
          <ac:chgData name="Margaret Green" userId="95a2c08d86d62f11" providerId="LiveId" clId="{379998FE-3345-451C-9DBB-EE6C62B5A376}" dt="2023-11-29T17:21:31.136" v="3714" actId="6549"/>
          <ac:spMkLst>
            <pc:docMk/>
            <pc:sldMk cId="3313482376" sldId="4589"/>
            <ac:spMk id="4" creationId="{3EEAD9AC-140F-2228-4351-66E98387EA01}"/>
          </ac:spMkLst>
        </pc:spChg>
        <pc:picChg chg="mod">
          <ac:chgData name="Margaret Green" userId="95a2c08d86d62f11" providerId="LiveId" clId="{379998FE-3345-451C-9DBB-EE6C62B5A376}" dt="2023-11-29T17:20:14.595" v="3707" actId="1076"/>
          <ac:picMkLst>
            <pc:docMk/>
            <pc:sldMk cId="3313482376" sldId="4589"/>
            <ac:picMk id="12" creationId="{85D0CDD3-E12A-1512-FDF3-B4DB2007D50E}"/>
          </ac:picMkLst>
        </pc:picChg>
      </pc:sldChg>
      <pc:sldChg chg="addSp delSp modSp del mod">
        <pc:chgData name="Margaret Green" userId="95a2c08d86d62f11" providerId="LiveId" clId="{379998FE-3345-451C-9DBB-EE6C62B5A376}" dt="2023-11-29T18:18:21.710" v="3909" actId="47"/>
        <pc:sldMkLst>
          <pc:docMk/>
          <pc:sldMk cId="504091309" sldId="4590"/>
        </pc:sldMkLst>
        <pc:picChg chg="add mod ord">
          <ac:chgData name="Margaret Green" userId="95a2c08d86d62f11" providerId="LiveId" clId="{379998FE-3345-451C-9DBB-EE6C62B5A376}" dt="2023-11-29T17:59:23.185" v="3866" actId="171"/>
          <ac:picMkLst>
            <pc:docMk/>
            <pc:sldMk cId="504091309" sldId="4590"/>
            <ac:picMk id="4" creationId="{7F30ED9F-EE3E-EF60-622C-36EB2BDC24FC}"/>
          </ac:picMkLst>
        </pc:picChg>
        <pc:picChg chg="del">
          <ac:chgData name="Margaret Green" userId="95a2c08d86d62f11" providerId="LiveId" clId="{379998FE-3345-451C-9DBB-EE6C62B5A376}" dt="2023-11-29T17:59:04.945" v="3859" actId="478"/>
          <ac:picMkLst>
            <pc:docMk/>
            <pc:sldMk cId="504091309" sldId="4590"/>
            <ac:picMk id="6" creationId="{EF45BDA1-AC3E-EB0F-4EDA-9970031EA4EF}"/>
          </ac:picMkLst>
        </pc:picChg>
      </pc:sldChg>
      <pc:sldChg chg="modSp del mod">
        <pc:chgData name="Margaret Green" userId="95a2c08d86d62f11" providerId="LiveId" clId="{379998FE-3345-451C-9DBB-EE6C62B5A376}" dt="2023-11-29T17:25:05.342" v="3718" actId="47"/>
        <pc:sldMkLst>
          <pc:docMk/>
          <pc:sldMk cId="3433403805" sldId="4590"/>
        </pc:sldMkLst>
        <pc:spChg chg="mod">
          <ac:chgData name="Margaret Green" userId="95a2c08d86d62f11" providerId="LiveId" clId="{379998FE-3345-451C-9DBB-EE6C62B5A376}" dt="2023-11-29T17:22:25.264" v="3716" actId="122"/>
          <ac:spMkLst>
            <pc:docMk/>
            <pc:sldMk cId="3433403805" sldId="4590"/>
            <ac:spMk id="2" creationId="{57D7DA45-DE3E-E462-AA01-67186A294CB5}"/>
          </ac:spMkLst>
        </pc:spChg>
        <pc:spChg chg="mod">
          <ac:chgData name="Margaret Green" userId="95a2c08d86d62f11" providerId="LiveId" clId="{379998FE-3345-451C-9DBB-EE6C62B5A376}" dt="2023-11-29T17:22:32.710" v="3717" actId="1076"/>
          <ac:spMkLst>
            <pc:docMk/>
            <pc:sldMk cId="3433403805" sldId="4590"/>
            <ac:spMk id="4" creationId="{3EEAD9AC-140F-2228-4351-66E98387EA01}"/>
          </ac:spMkLst>
        </pc:spChg>
      </pc:sldChg>
      <pc:sldChg chg="addSp delSp modSp del mod">
        <pc:chgData name="Margaret Green" userId="95a2c08d86d62f11" providerId="LiveId" clId="{379998FE-3345-451C-9DBB-EE6C62B5A376}" dt="2023-12-05T05:22:00.684" v="9488" actId="47"/>
        <pc:sldMkLst>
          <pc:docMk/>
          <pc:sldMk cId="2366254487" sldId="4591"/>
        </pc:sldMkLst>
        <pc:spChg chg="mod">
          <ac:chgData name="Margaret Green" userId="95a2c08d86d62f11" providerId="LiveId" clId="{379998FE-3345-451C-9DBB-EE6C62B5A376}" dt="2023-12-04T01:36:41.070" v="8260" actId="404"/>
          <ac:spMkLst>
            <pc:docMk/>
            <pc:sldMk cId="2366254487" sldId="4591"/>
            <ac:spMk id="2" creationId="{8686B55C-376B-371B-C6B3-02F83409E0B6}"/>
          </ac:spMkLst>
        </pc:spChg>
        <pc:spChg chg="add del mod">
          <ac:chgData name="Margaret Green" userId="95a2c08d86d62f11" providerId="LiveId" clId="{379998FE-3345-451C-9DBB-EE6C62B5A376}" dt="2023-12-05T04:16:14.897" v="9256" actId="478"/>
          <ac:spMkLst>
            <pc:docMk/>
            <pc:sldMk cId="2366254487" sldId="4591"/>
            <ac:spMk id="3" creationId="{25C60EC4-9A5E-1BF6-D71E-0CDBCA6AA6C8}"/>
          </ac:spMkLst>
        </pc:spChg>
        <pc:spChg chg="add del mod">
          <ac:chgData name="Margaret Green" userId="95a2c08d86d62f11" providerId="LiveId" clId="{379998FE-3345-451C-9DBB-EE6C62B5A376}" dt="2023-12-05T04:16:18.512" v="9257" actId="478"/>
          <ac:spMkLst>
            <pc:docMk/>
            <pc:sldMk cId="2366254487" sldId="4591"/>
            <ac:spMk id="4" creationId="{DE76C819-ECB5-1FEA-06E3-F822C93EF91C}"/>
          </ac:spMkLst>
        </pc:spChg>
        <pc:picChg chg="del">
          <ac:chgData name="Margaret Green" userId="95a2c08d86d62f11" providerId="LiveId" clId="{379998FE-3345-451C-9DBB-EE6C62B5A376}" dt="2023-11-29T18:09:11.828" v="3868" actId="478"/>
          <ac:picMkLst>
            <pc:docMk/>
            <pc:sldMk cId="2366254487" sldId="4591"/>
            <ac:picMk id="4" creationId="{7F30ED9F-EE3E-EF60-622C-36EB2BDC24FC}"/>
          </ac:picMkLst>
        </pc:picChg>
        <pc:picChg chg="add del mod">
          <ac:chgData name="Margaret Green" userId="95a2c08d86d62f11" providerId="LiveId" clId="{379998FE-3345-451C-9DBB-EE6C62B5A376}" dt="2023-11-29T18:09:18.852" v="3872" actId="478"/>
          <ac:picMkLst>
            <pc:docMk/>
            <pc:sldMk cId="2366254487" sldId="4591"/>
            <ac:picMk id="5" creationId="{5E4E5F67-F065-66ED-23E5-B7C17198C699}"/>
          </ac:picMkLst>
        </pc:picChg>
        <pc:picChg chg="add del mod">
          <ac:chgData name="Margaret Green" userId="95a2c08d86d62f11" providerId="LiveId" clId="{379998FE-3345-451C-9DBB-EE6C62B5A376}" dt="2023-11-29T18:09:24.355" v="3876" actId="478"/>
          <ac:picMkLst>
            <pc:docMk/>
            <pc:sldMk cId="2366254487" sldId="4591"/>
            <ac:picMk id="7" creationId="{4D69C828-0120-F50D-D125-4FD97266B70D}"/>
          </ac:picMkLst>
        </pc:picChg>
        <pc:picChg chg="add del mod ord">
          <ac:chgData name="Margaret Green" userId="95a2c08d86d62f11" providerId="LiveId" clId="{379998FE-3345-451C-9DBB-EE6C62B5A376}" dt="2023-11-29T18:27:19.237" v="3971" actId="478"/>
          <ac:picMkLst>
            <pc:docMk/>
            <pc:sldMk cId="2366254487" sldId="4591"/>
            <ac:picMk id="9" creationId="{1906B4F0-3DCC-3901-2968-B1FD7EF11F34}"/>
          </ac:picMkLst>
        </pc:picChg>
        <pc:picChg chg="add del mod ord">
          <ac:chgData name="Margaret Green" userId="95a2c08d86d62f11" providerId="LiveId" clId="{379998FE-3345-451C-9DBB-EE6C62B5A376}" dt="2023-11-29T21:22:27.849" v="4583" actId="478"/>
          <ac:picMkLst>
            <pc:docMk/>
            <pc:sldMk cId="2366254487" sldId="4591"/>
            <ac:picMk id="10" creationId="{CABA3264-303F-C1A8-AE28-AE4B45FED911}"/>
          </ac:picMkLst>
        </pc:picChg>
      </pc:sldChg>
      <pc:sldChg chg="addSp delSp modSp del mod">
        <pc:chgData name="Margaret Green" userId="95a2c08d86d62f11" providerId="LiveId" clId="{379998FE-3345-451C-9DBB-EE6C62B5A376}" dt="2023-11-29T18:22:53.711" v="3924" actId="47"/>
        <pc:sldMkLst>
          <pc:docMk/>
          <pc:sldMk cId="1786327576" sldId="4592"/>
        </pc:sldMkLst>
        <pc:picChg chg="add mod ord">
          <ac:chgData name="Margaret Green" userId="95a2c08d86d62f11" providerId="LiveId" clId="{379998FE-3345-451C-9DBB-EE6C62B5A376}" dt="2023-11-29T18:11:36.297" v="3889" actId="171"/>
          <ac:picMkLst>
            <pc:docMk/>
            <pc:sldMk cId="1786327576" sldId="4592"/>
            <ac:picMk id="4" creationId="{E9AAB8A3-38A8-B1CD-9B17-1121BFE97E42}"/>
          </ac:picMkLst>
        </pc:picChg>
        <pc:picChg chg="del">
          <ac:chgData name="Margaret Green" userId="95a2c08d86d62f11" providerId="LiveId" clId="{379998FE-3345-451C-9DBB-EE6C62B5A376}" dt="2023-11-29T18:11:24.786" v="3883" actId="478"/>
          <ac:picMkLst>
            <pc:docMk/>
            <pc:sldMk cId="1786327576" sldId="4592"/>
            <ac:picMk id="9" creationId="{1906B4F0-3DCC-3901-2968-B1FD7EF11F34}"/>
          </ac:picMkLst>
        </pc:picChg>
      </pc:sldChg>
      <pc:sldChg chg="addSp delSp modSp del mod setBg">
        <pc:chgData name="Margaret Green" userId="95a2c08d86d62f11" providerId="LiveId" clId="{379998FE-3345-451C-9DBB-EE6C62B5A376}" dt="2023-11-29T21:23:34.953" v="4585" actId="47"/>
        <pc:sldMkLst>
          <pc:docMk/>
          <pc:sldMk cId="3831604157" sldId="4592"/>
        </pc:sldMkLst>
        <pc:spChg chg="del">
          <ac:chgData name="Margaret Green" userId="95a2c08d86d62f11" providerId="LiveId" clId="{379998FE-3345-451C-9DBB-EE6C62B5A376}" dt="2023-11-29T18:30:32.434" v="3976" actId="478"/>
          <ac:spMkLst>
            <pc:docMk/>
            <pc:sldMk cId="3831604157" sldId="4592"/>
            <ac:spMk id="2" creationId="{8686B55C-376B-371B-C6B3-02F83409E0B6}"/>
          </ac:spMkLst>
        </pc:spChg>
        <pc:spChg chg="add mod">
          <ac:chgData name="Margaret Green" userId="95a2c08d86d62f11" providerId="LiveId" clId="{379998FE-3345-451C-9DBB-EE6C62B5A376}" dt="2023-11-29T18:32:16.495" v="3984" actId="1076"/>
          <ac:spMkLst>
            <pc:docMk/>
            <pc:sldMk cId="3831604157" sldId="4592"/>
            <ac:spMk id="3" creationId="{C02913D8-3221-8EC5-3A4F-4F63CF3EF36F}"/>
          </ac:spMkLst>
        </pc:spChg>
        <pc:spChg chg="add del">
          <ac:chgData name="Margaret Green" userId="95a2c08d86d62f11" providerId="LiveId" clId="{379998FE-3345-451C-9DBB-EE6C62B5A376}" dt="2023-11-29T18:30:56.027" v="3978" actId="26606"/>
          <ac:spMkLst>
            <pc:docMk/>
            <pc:sldMk cId="3831604157" sldId="4592"/>
            <ac:spMk id="9" creationId="{32BC26D8-82FB-445E-AA49-62A77D7C1EE0}"/>
          </ac:spMkLst>
        </pc:spChg>
        <pc:spChg chg="add del">
          <ac:chgData name="Margaret Green" userId="95a2c08d86d62f11" providerId="LiveId" clId="{379998FE-3345-451C-9DBB-EE6C62B5A376}" dt="2023-11-29T18:30:56.027" v="3978" actId="26606"/>
          <ac:spMkLst>
            <pc:docMk/>
            <pc:sldMk cId="3831604157" sldId="4592"/>
            <ac:spMk id="11" creationId="{CB44330D-EA18-4254-AA95-EB49948539B8}"/>
          </ac:spMkLst>
        </pc:spChg>
        <pc:spChg chg="add del">
          <ac:chgData name="Margaret Green" userId="95a2c08d86d62f11" providerId="LiveId" clId="{379998FE-3345-451C-9DBB-EE6C62B5A376}" dt="2023-11-29T18:31:05.354" v="3980" actId="26606"/>
          <ac:spMkLst>
            <pc:docMk/>
            <pc:sldMk cId="3831604157" sldId="4592"/>
            <ac:spMk id="13" creationId="{2D2B266D-3625-4584-A5C3-7D3F672CFF30}"/>
          </ac:spMkLst>
        </pc:spChg>
        <pc:spChg chg="add">
          <ac:chgData name="Margaret Green" userId="95a2c08d86d62f11" providerId="LiveId" clId="{379998FE-3345-451C-9DBB-EE6C62B5A376}" dt="2023-11-29T18:31:05.356" v="3981" actId="26606"/>
          <ac:spMkLst>
            <pc:docMk/>
            <pc:sldMk cId="3831604157" sldId="4592"/>
            <ac:spMk id="15" creationId="{6EE0B6E2-7CE8-4D86-87FC-4B58A7D8E759}"/>
          </ac:spMkLst>
        </pc:spChg>
        <pc:picChg chg="mod">
          <ac:chgData name="Margaret Green" userId="95a2c08d86d62f11" providerId="LiveId" clId="{379998FE-3345-451C-9DBB-EE6C62B5A376}" dt="2023-11-29T18:31:05.356" v="3981" actId="26606"/>
          <ac:picMkLst>
            <pc:docMk/>
            <pc:sldMk cId="3831604157" sldId="4592"/>
            <ac:picMk id="4" creationId="{ECF4DA8B-BF5D-DC3B-2668-93B3D9817281}"/>
          </ac:picMkLst>
        </pc:picChg>
      </pc:sldChg>
      <pc:sldChg chg="addSp delSp modSp del mod">
        <pc:chgData name="Margaret Green" userId="95a2c08d86d62f11" providerId="LiveId" clId="{379998FE-3345-451C-9DBB-EE6C62B5A376}" dt="2023-11-29T18:54:46.211" v="4052" actId="47"/>
        <pc:sldMkLst>
          <pc:docMk/>
          <pc:sldMk cId="486238289" sldId="4593"/>
        </pc:sldMkLst>
        <pc:spChg chg="add del mod">
          <ac:chgData name="Margaret Green" userId="95a2c08d86d62f11" providerId="LiveId" clId="{379998FE-3345-451C-9DBB-EE6C62B5A376}" dt="2023-11-29T18:33:26.454" v="3993" actId="478"/>
          <ac:spMkLst>
            <pc:docMk/>
            <pc:sldMk cId="486238289" sldId="4593"/>
            <ac:spMk id="2" creationId="{558B2A65-A4E7-9E8E-8AB3-5246F2BE1EFF}"/>
          </ac:spMkLst>
        </pc:spChg>
        <pc:spChg chg="del">
          <ac:chgData name="Margaret Green" userId="95a2c08d86d62f11" providerId="LiveId" clId="{379998FE-3345-451C-9DBB-EE6C62B5A376}" dt="2023-11-29T18:32:39.279" v="3985" actId="478"/>
          <ac:spMkLst>
            <pc:docMk/>
            <pc:sldMk cId="486238289" sldId="4593"/>
            <ac:spMk id="3" creationId="{C02913D8-3221-8EC5-3A4F-4F63CF3EF36F}"/>
          </ac:spMkLst>
        </pc:spChg>
        <pc:spChg chg="add del mod">
          <ac:chgData name="Margaret Green" userId="95a2c08d86d62f11" providerId="LiveId" clId="{379998FE-3345-451C-9DBB-EE6C62B5A376}" dt="2023-11-29T18:36:43.618" v="4020" actId="478"/>
          <ac:spMkLst>
            <pc:docMk/>
            <pc:sldMk cId="486238289" sldId="4593"/>
            <ac:spMk id="5" creationId="{C00AF8DE-6639-BC1D-9141-73275C4EE0E5}"/>
          </ac:spMkLst>
        </pc:spChg>
        <pc:spChg chg="add del">
          <ac:chgData name="Margaret Green" userId="95a2c08d86d62f11" providerId="LiveId" clId="{379998FE-3345-451C-9DBB-EE6C62B5A376}" dt="2023-11-29T18:37:22.370" v="4030" actId="26606"/>
          <ac:spMkLst>
            <pc:docMk/>
            <pc:sldMk cId="486238289" sldId="4593"/>
            <ac:spMk id="6" creationId="{32BC26D8-82FB-445E-AA49-62A77D7C1EE0}"/>
          </ac:spMkLst>
        </pc:spChg>
        <pc:spChg chg="add del">
          <ac:chgData name="Margaret Green" userId="95a2c08d86d62f11" providerId="LiveId" clId="{379998FE-3345-451C-9DBB-EE6C62B5A376}" dt="2023-11-29T18:37:22.370" v="4030" actId="26606"/>
          <ac:spMkLst>
            <pc:docMk/>
            <pc:sldMk cId="486238289" sldId="4593"/>
            <ac:spMk id="7" creationId="{CB44330D-EA18-4254-AA95-EB49948539B8}"/>
          </ac:spMkLst>
        </pc:spChg>
        <pc:spChg chg="add del">
          <ac:chgData name="Margaret Green" userId="95a2c08d86d62f11" providerId="LiveId" clId="{379998FE-3345-451C-9DBB-EE6C62B5A376}" dt="2023-11-29T18:37:04.819" v="4022" actId="26606"/>
          <ac:spMkLst>
            <pc:docMk/>
            <pc:sldMk cId="486238289" sldId="4593"/>
            <ac:spMk id="9" creationId="{2D2B266D-3625-4584-A5C3-7D3F672CFF30}"/>
          </ac:spMkLst>
        </pc:spChg>
        <pc:spChg chg="add del">
          <ac:chgData name="Margaret Green" userId="95a2c08d86d62f11" providerId="LiveId" clId="{379998FE-3345-451C-9DBB-EE6C62B5A376}" dt="2023-11-29T18:37:37.411" v="4038" actId="26606"/>
          <ac:spMkLst>
            <pc:docMk/>
            <pc:sldMk cId="486238289" sldId="4593"/>
            <ac:spMk id="10" creationId="{42A4FC2C-047E-45A5-965D-8E1E3BF09BC6}"/>
          </ac:spMkLst>
        </pc:spChg>
        <pc:spChg chg="add del">
          <ac:chgData name="Margaret Green" userId="95a2c08d86d62f11" providerId="LiveId" clId="{379998FE-3345-451C-9DBB-EE6C62B5A376}" dt="2023-11-29T18:37:07.858" v="4024" actId="26606"/>
          <ac:spMkLst>
            <pc:docMk/>
            <pc:sldMk cId="486238289" sldId="4593"/>
            <ac:spMk id="11" creationId="{E559D998-AB6C-46E1-B394-118E9A1E2D62}"/>
          </ac:spMkLst>
        </pc:spChg>
        <pc:spChg chg="add del">
          <ac:chgData name="Margaret Green" userId="95a2c08d86d62f11" providerId="LiveId" clId="{379998FE-3345-451C-9DBB-EE6C62B5A376}" dt="2023-11-29T18:37:45.158" v="4044" actId="26606"/>
          <ac:spMkLst>
            <pc:docMk/>
            <pc:sldMk cId="486238289" sldId="4593"/>
            <ac:spMk id="13" creationId="{864DE13E-58EB-4475-B79C-0D4FC651239B}"/>
          </ac:spMkLst>
        </pc:spChg>
        <pc:spChg chg="add del">
          <ac:chgData name="Margaret Green" userId="95a2c08d86d62f11" providerId="LiveId" clId="{379998FE-3345-451C-9DBB-EE6C62B5A376}" dt="2023-11-29T18:32:54.028" v="3990" actId="26606"/>
          <ac:spMkLst>
            <pc:docMk/>
            <pc:sldMk cId="486238289" sldId="4593"/>
            <ac:spMk id="15" creationId="{6EE0B6E2-7CE8-4D86-87FC-4B58A7D8E759}"/>
          </ac:spMkLst>
        </pc:spChg>
        <pc:spChg chg="add del">
          <ac:chgData name="Margaret Green" userId="95a2c08d86d62f11" providerId="LiveId" clId="{379998FE-3345-451C-9DBB-EE6C62B5A376}" dt="2023-11-29T18:37:45.158" v="4044" actId="26606"/>
          <ac:spMkLst>
            <pc:docMk/>
            <pc:sldMk cId="486238289" sldId="4593"/>
            <ac:spMk id="16" creationId="{69D184B2-2226-4E31-BCCB-444330767440}"/>
          </ac:spMkLst>
        </pc:spChg>
        <pc:spChg chg="add del">
          <ac:chgData name="Margaret Green" userId="95a2c08d86d62f11" providerId="LiveId" clId="{379998FE-3345-451C-9DBB-EE6C62B5A376}" dt="2023-11-29T18:37:45.158" v="4044" actId="26606"/>
          <ac:spMkLst>
            <pc:docMk/>
            <pc:sldMk cId="486238289" sldId="4593"/>
            <ac:spMk id="17" creationId="{1AC4D4E3-486A-464A-8EC8-D44881097267}"/>
          </ac:spMkLst>
        </pc:spChg>
        <pc:spChg chg="add del">
          <ac:chgData name="Margaret Green" userId="95a2c08d86d62f11" providerId="LiveId" clId="{379998FE-3345-451C-9DBB-EE6C62B5A376}" dt="2023-11-29T18:32:52.225" v="3987" actId="26606"/>
          <ac:spMkLst>
            <pc:docMk/>
            <pc:sldMk cId="486238289" sldId="4593"/>
            <ac:spMk id="20" creationId="{2D2B266D-3625-4584-A5C3-7D3F672CFF30}"/>
          </ac:spMkLst>
        </pc:spChg>
        <pc:spChg chg="add del">
          <ac:chgData name="Margaret Green" userId="95a2c08d86d62f11" providerId="LiveId" clId="{379998FE-3345-451C-9DBB-EE6C62B5A376}" dt="2023-11-29T18:32:54.025" v="3989" actId="26606"/>
          <ac:spMkLst>
            <pc:docMk/>
            <pc:sldMk cId="486238289" sldId="4593"/>
            <ac:spMk id="22" creationId="{42A4FC2C-047E-45A5-965D-8E1E3BF09BC6}"/>
          </ac:spMkLst>
        </pc:spChg>
        <pc:spChg chg="add del">
          <ac:chgData name="Margaret Green" userId="95a2c08d86d62f11" providerId="LiveId" clId="{379998FE-3345-451C-9DBB-EE6C62B5A376}" dt="2023-11-29T18:33:34.617" v="3994" actId="26606"/>
          <ac:spMkLst>
            <pc:docMk/>
            <pc:sldMk cId="486238289" sldId="4593"/>
            <ac:spMk id="24" creationId="{C83A5C14-ED91-4CD1-809E-D29FF97C9AF5}"/>
          </ac:spMkLst>
        </pc:spChg>
        <pc:spChg chg="add del">
          <ac:chgData name="Margaret Green" userId="95a2c08d86d62f11" providerId="LiveId" clId="{379998FE-3345-451C-9DBB-EE6C62B5A376}" dt="2023-11-29T18:33:34.617" v="3994" actId="26606"/>
          <ac:spMkLst>
            <pc:docMk/>
            <pc:sldMk cId="486238289" sldId="4593"/>
            <ac:spMk id="25" creationId="{56065185-5C34-4F86-AA96-AA4D065B0EF4}"/>
          </ac:spMkLst>
        </pc:spChg>
        <pc:spChg chg="add del">
          <ac:chgData name="Margaret Green" userId="95a2c08d86d62f11" providerId="LiveId" clId="{379998FE-3345-451C-9DBB-EE6C62B5A376}" dt="2023-11-29T18:37:49.723" v="4046" actId="26606"/>
          <ac:spMkLst>
            <pc:docMk/>
            <pc:sldMk cId="486238289" sldId="4593"/>
            <ac:spMk id="26" creationId="{8B089790-F4B6-46A7-BB28-7B74A9A9EFDC}"/>
          </ac:spMkLst>
        </pc:spChg>
        <pc:spChg chg="add del">
          <ac:chgData name="Margaret Green" userId="95a2c08d86d62f11" providerId="LiveId" clId="{379998FE-3345-451C-9DBB-EE6C62B5A376}" dt="2023-11-29T18:37:49.723" v="4046" actId="26606"/>
          <ac:spMkLst>
            <pc:docMk/>
            <pc:sldMk cId="486238289" sldId="4593"/>
            <ac:spMk id="27" creationId="{9A191B90-62D1-4718-B891-6A3FC82DD6A2}"/>
          </ac:spMkLst>
        </pc:spChg>
        <pc:spChg chg="add del">
          <ac:chgData name="Margaret Green" userId="95a2c08d86d62f11" providerId="LiveId" clId="{379998FE-3345-451C-9DBB-EE6C62B5A376}" dt="2023-11-29T18:33:57.608" v="3995" actId="26606"/>
          <ac:spMkLst>
            <pc:docMk/>
            <pc:sldMk cId="486238289" sldId="4593"/>
            <ac:spMk id="30" creationId="{AF2A46FC-A8BE-4771-BE51-D9123E91856E}"/>
          </ac:spMkLst>
        </pc:spChg>
        <pc:spChg chg="add del">
          <ac:chgData name="Margaret Green" userId="95a2c08d86d62f11" providerId="LiveId" clId="{379998FE-3345-451C-9DBB-EE6C62B5A376}" dt="2023-11-29T18:37:50.674" v="4048" actId="26606"/>
          <ac:spMkLst>
            <pc:docMk/>
            <pc:sldMk cId="486238289" sldId="4593"/>
            <ac:spMk id="37" creationId="{EBB17A8D-9B05-F73E-604D-3FF58B8A170E}"/>
          </ac:spMkLst>
        </pc:spChg>
        <pc:spChg chg="add">
          <ac:chgData name="Margaret Green" userId="95a2c08d86d62f11" providerId="LiveId" clId="{379998FE-3345-451C-9DBB-EE6C62B5A376}" dt="2023-11-29T18:37:55.118" v="4051" actId="26606"/>
          <ac:spMkLst>
            <pc:docMk/>
            <pc:sldMk cId="486238289" sldId="4593"/>
            <ac:spMk id="44" creationId="{726908CC-6AC4-4222-8250-B90B6072E8AC}"/>
          </ac:spMkLst>
        </pc:spChg>
        <pc:spChg chg="add">
          <ac:chgData name="Margaret Green" userId="95a2c08d86d62f11" providerId="LiveId" clId="{379998FE-3345-451C-9DBB-EE6C62B5A376}" dt="2023-11-29T18:37:55.118" v="4051" actId="26606"/>
          <ac:spMkLst>
            <pc:docMk/>
            <pc:sldMk cId="486238289" sldId="4593"/>
            <ac:spMk id="45" creationId="{F2F606D8-696E-4B76-BB10-43672AA1475A}"/>
          </ac:spMkLst>
        </pc:spChg>
        <pc:spChg chg="add">
          <ac:chgData name="Margaret Green" userId="95a2c08d86d62f11" providerId="LiveId" clId="{379998FE-3345-451C-9DBB-EE6C62B5A376}" dt="2023-11-29T18:37:55.118" v="4051" actId="26606"/>
          <ac:spMkLst>
            <pc:docMk/>
            <pc:sldMk cId="486238289" sldId="4593"/>
            <ac:spMk id="46" creationId="{3ABF1881-5AFD-48F9-979A-19EE2FE30A33}"/>
          </ac:spMkLst>
        </pc:spChg>
        <pc:grpChg chg="add del">
          <ac:chgData name="Margaret Green" userId="95a2c08d86d62f11" providerId="LiveId" clId="{379998FE-3345-451C-9DBB-EE6C62B5A376}" dt="2023-11-29T18:37:49.723" v="4046" actId="26606"/>
          <ac:grpSpMkLst>
            <pc:docMk/>
            <pc:sldMk cId="486238289" sldId="4593"/>
            <ac:grpSpMk id="19" creationId="{CB04806E-DE07-4370-8B2D-439E32B3A25B}"/>
          </ac:grpSpMkLst>
        </pc:grpChg>
        <pc:grpChg chg="add del">
          <ac:chgData name="Margaret Green" userId="95a2c08d86d62f11" providerId="LiveId" clId="{379998FE-3345-451C-9DBB-EE6C62B5A376}" dt="2023-11-29T18:37:49.723" v="4046" actId="26606"/>
          <ac:grpSpMkLst>
            <pc:docMk/>
            <pc:sldMk cId="486238289" sldId="4593"/>
            <ac:grpSpMk id="28" creationId="{63A1050F-42B7-42F4-9436-314DB03DE463}"/>
          </ac:grpSpMkLst>
        </pc:grpChg>
        <pc:grpChg chg="add del">
          <ac:chgData name="Margaret Green" userId="95a2c08d86d62f11" providerId="LiveId" clId="{379998FE-3345-451C-9DBB-EE6C62B5A376}" dt="2023-11-29T18:37:55.115" v="4050" actId="26606"/>
          <ac:grpSpMkLst>
            <pc:docMk/>
            <pc:sldMk cId="486238289" sldId="4593"/>
            <ac:grpSpMk id="40" creationId="{28BE0C02-CBCA-69B2-5D32-1D724544D123}"/>
          </ac:grpSpMkLst>
        </pc:grpChg>
        <pc:picChg chg="add del mod">
          <ac:chgData name="Margaret Green" userId="95a2c08d86d62f11" providerId="LiveId" clId="{379998FE-3345-451C-9DBB-EE6C62B5A376}" dt="2023-11-29T18:37:55.118" v="4051" actId="26606"/>
          <ac:picMkLst>
            <pc:docMk/>
            <pc:sldMk cId="486238289" sldId="4593"/>
            <ac:picMk id="4" creationId="{ECF4DA8B-BF5D-DC3B-2668-93B3D9817281}"/>
          </ac:picMkLst>
        </pc:picChg>
        <pc:cxnChg chg="add del">
          <ac:chgData name="Margaret Green" userId="95a2c08d86d62f11" providerId="LiveId" clId="{379998FE-3345-451C-9DBB-EE6C62B5A376}" dt="2023-11-29T18:37:27.962" v="4034" actId="26606"/>
          <ac:cxnSpMkLst>
            <pc:docMk/>
            <pc:sldMk cId="486238289" sldId="4593"/>
            <ac:cxnSpMk id="8" creationId="{1D2C85F1-A25E-ACF0-F435-AF8D6EFBDCF5}"/>
          </ac:cxnSpMkLst>
        </pc:cxnChg>
        <pc:cxnChg chg="add del">
          <ac:chgData name="Margaret Green" userId="95a2c08d86d62f11" providerId="LiveId" clId="{379998FE-3345-451C-9DBB-EE6C62B5A376}" dt="2023-11-29T18:37:38.906" v="4040" actId="26606"/>
          <ac:cxnSpMkLst>
            <pc:docMk/>
            <pc:sldMk cId="486238289" sldId="4593"/>
            <ac:cxnSpMk id="12" creationId="{EBC8029E-E679-5CC4-DE1F-B1AA37452C77}"/>
          </ac:cxnSpMkLst>
        </pc:cxnChg>
        <pc:cxnChg chg="add del">
          <ac:chgData name="Margaret Green" userId="95a2c08d86d62f11" providerId="LiveId" clId="{379998FE-3345-451C-9DBB-EE6C62B5A376}" dt="2023-11-29T18:37:40.675" v="4042" actId="26606"/>
          <ac:cxnSpMkLst>
            <pc:docMk/>
            <pc:sldMk cId="486238289" sldId="4593"/>
            <ac:cxnSpMk id="14" creationId="{EBC8029E-E679-5CC4-DE1F-B1AA37452C77}"/>
          </ac:cxnSpMkLst>
        </pc:cxnChg>
        <pc:cxnChg chg="add del">
          <ac:chgData name="Margaret Green" userId="95a2c08d86d62f11" providerId="LiveId" clId="{379998FE-3345-451C-9DBB-EE6C62B5A376}" dt="2023-11-29T18:37:50.674" v="4048" actId="26606"/>
          <ac:cxnSpMkLst>
            <pc:docMk/>
            <pc:sldMk cId="486238289" sldId="4593"/>
            <ac:cxnSpMk id="38" creationId="{08671CFF-13CE-4046-6B91-44F30DCCF2E7}"/>
          </ac:cxnSpMkLst>
        </pc:cxnChg>
      </pc:sldChg>
      <pc:sldChg chg="addSp delSp modSp del mod">
        <pc:chgData name="Margaret Green" userId="95a2c08d86d62f11" providerId="LiveId" clId="{379998FE-3345-451C-9DBB-EE6C62B5A376}" dt="2023-11-29T21:23:25.649" v="4584" actId="47"/>
        <pc:sldMkLst>
          <pc:docMk/>
          <pc:sldMk cId="1883646607" sldId="4593"/>
        </pc:sldMkLst>
        <pc:spChg chg="del">
          <ac:chgData name="Margaret Green" userId="95a2c08d86d62f11" providerId="LiveId" clId="{379998FE-3345-451C-9DBB-EE6C62B5A376}" dt="2023-11-29T18:55:15.419" v="4054" actId="478"/>
          <ac:spMkLst>
            <pc:docMk/>
            <pc:sldMk cId="1883646607" sldId="4593"/>
            <ac:spMk id="2" creationId="{57D7DA45-DE3E-E462-AA01-67186A294CB5}"/>
          </ac:spMkLst>
        </pc:spChg>
        <pc:spChg chg="add mod">
          <ac:chgData name="Margaret Green" userId="95a2c08d86d62f11" providerId="LiveId" clId="{379998FE-3345-451C-9DBB-EE6C62B5A376}" dt="2023-11-29T18:55:45.843" v="4058"/>
          <ac:spMkLst>
            <pc:docMk/>
            <pc:sldMk cId="1883646607" sldId="4593"/>
            <ac:spMk id="3" creationId="{C3D9A6C8-5AEC-618D-F062-AC2F27ED12A9}"/>
          </ac:spMkLst>
        </pc:spChg>
        <pc:spChg chg="del">
          <ac:chgData name="Margaret Green" userId="95a2c08d86d62f11" providerId="LiveId" clId="{379998FE-3345-451C-9DBB-EE6C62B5A376}" dt="2023-11-29T18:55:19.171" v="4055" actId="478"/>
          <ac:spMkLst>
            <pc:docMk/>
            <pc:sldMk cId="1883646607" sldId="4593"/>
            <ac:spMk id="4" creationId="{3EEAD9AC-140F-2228-4351-66E98387EA01}"/>
          </ac:spMkLst>
        </pc:spChg>
        <pc:picChg chg="del">
          <ac:chgData name="Margaret Green" userId="95a2c08d86d62f11" providerId="LiveId" clId="{379998FE-3345-451C-9DBB-EE6C62B5A376}" dt="2023-11-29T18:55:12.338" v="4053" actId="478"/>
          <ac:picMkLst>
            <pc:docMk/>
            <pc:sldMk cId="1883646607" sldId="4593"/>
            <ac:picMk id="12" creationId="{85D0CDD3-E12A-1512-FDF3-B4DB2007D50E}"/>
          </ac:picMkLst>
        </pc:picChg>
      </pc:sldChg>
      <pc:sldChg chg="addSp delSp modSp del mod">
        <pc:chgData name="Margaret Green" userId="95a2c08d86d62f11" providerId="LiveId" clId="{379998FE-3345-451C-9DBB-EE6C62B5A376}" dt="2023-11-29T18:19:01.030" v="3910" actId="47"/>
        <pc:sldMkLst>
          <pc:docMk/>
          <pc:sldMk cId="3701101478" sldId="4593"/>
        </pc:sldMkLst>
        <pc:picChg chg="del">
          <ac:chgData name="Margaret Green" userId="95a2c08d86d62f11" providerId="LiveId" clId="{379998FE-3345-451C-9DBB-EE6C62B5A376}" dt="2023-11-29T18:13:13.071" v="3890" actId="478"/>
          <ac:picMkLst>
            <pc:docMk/>
            <pc:sldMk cId="3701101478" sldId="4593"/>
            <ac:picMk id="4" creationId="{E9AAB8A3-38A8-B1CD-9B17-1121BFE97E42}"/>
          </ac:picMkLst>
        </pc:picChg>
        <pc:picChg chg="add del mod ord">
          <ac:chgData name="Margaret Green" userId="95a2c08d86d62f11" providerId="LiveId" clId="{379998FE-3345-451C-9DBB-EE6C62B5A376}" dt="2023-11-29T18:17:00.774" v="3897" actId="21"/>
          <ac:picMkLst>
            <pc:docMk/>
            <pc:sldMk cId="3701101478" sldId="4593"/>
            <ac:picMk id="5" creationId="{02F0B871-6236-7D37-7584-59CCBAF66BA4}"/>
          </ac:picMkLst>
        </pc:picChg>
        <pc:picChg chg="add mod ord">
          <ac:chgData name="Margaret Green" userId="95a2c08d86d62f11" providerId="LiveId" clId="{379998FE-3345-451C-9DBB-EE6C62B5A376}" dt="2023-11-29T18:18:00.241" v="3907" actId="171"/>
          <ac:picMkLst>
            <pc:docMk/>
            <pc:sldMk cId="3701101478" sldId="4593"/>
            <ac:picMk id="6" creationId="{08866E55-ADBC-FB4F-C79A-A35595FB7C4A}"/>
          </ac:picMkLst>
        </pc:picChg>
        <pc:picChg chg="add mod ord modCrop">
          <ac:chgData name="Margaret Green" userId="95a2c08d86d62f11" providerId="LiveId" clId="{379998FE-3345-451C-9DBB-EE6C62B5A376}" dt="2023-11-29T18:18:03.057" v="3908" actId="171"/>
          <ac:picMkLst>
            <pc:docMk/>
            <pc:sldMk cId="3701101478" sldId="4593"/>
            <ac:picMk id="7" creationId="{2ECD4BC1-37B9-EA85-6F08-DCD2E64B07FE}"/>
          </ac:picMkLst>
        </pc:picChg>
      </pc:sldChg>
      <pc:sldChg chg="addSp delSp modSp del mod setBg">
        <pc:chgData name="Margaret Green" userId="95a2c08d86d62f11" providerId="LiveId" clId="{379998FE-3345-451C-9DBB-EE6C62B5A376}" dt="2023-11-29T18:36:18.090" v="4017" actId="47"/>
        <pc:sldMkLst>
          <pc:docMk/>
          <pc:sldMk cId="1464885000" sldId="4594"/>
        </pc:sldMkLst>
        <pc:spChg chg="del">
          <ac:chgData name="Margaret Green" userId="95a2c08d86d62f11" providerId="LiveId" clId="{379998FE-3345-451C-9DBB-EE6C62B5A376}" dt="2023-11-29T18:35:24.299" v="4000" actId="478"/>
          <ac:spMkLst>
            <pc:docMk/>
            <pc:sldMk cId="1464885000" sldId="4594"/>
            <ac:spMk id="2" creationId="{57D7DA45-DE3E-E462-AA01-67186A294CB5}"/>
          </ac:spMkLst>
        </pc:spChg>
        <pc:spChg chg="del">
          <ac:chgData name="Margaret Green" userId="95a2c08d86d62f11" providerId="LiveId" clId="{379998FE-3345-451C-9DBB-EE6C62B5A376}" dt="2023-11-29T18:35:21.100" v="3999" actId="478"/>
          <ac:spMkLst>
            <pc:docMk/>
            <pc:sldMk cId="1464885000" sldId="4594"/>
            <ac:spMk id="4" creationId="{3EEAD9AC-140F-2228-4351-66E98387EA01}"/>
          </ac:spMkLst>
        </pc:spChg>
        <pc:spChg chg="add del">
          <ac:chgData name="Margaret Green" userId="95a2c08d86d62f11" providerId="LiveId" clId="{379998FE-3345-451C-9DBB-EE6C62B5A376}" dt="2023-11-29T18:35:53.324" v="4012" actId="26606"/>
          <ac:spMkLst>
            <pc:docMk/>
            <pc:sldMk cId="1464885000" sldId="4594"/>
            <ac:spMk id="15" creationId="{3B432D73-5C38-474F-AF96-A3228731BF36}"/>
          </ac:spMkLst>
        </pc:spChg>
        <pc:spChg chg="add del">
          <ac:chgData name="Margaret Green" userId="95a2c08d86d62f11" providerId="LiveId" clId="{379998FE-3345-451C-9DBB-EE6C62B5A376}" dt="2023-11-29T18:35:57.531" v="4016" actId="26606"/>
          <ac:spMkLst>
            <pc:docMk/>
            <pc:sldMk cId="1464885000" sldId="4594"/>
            <ac:spMk id="21" creationId="{EE39E8A4-1A69-6598-E450-4F053866DAAA}"/>
          </ac:spMkLst>
        </pc:spChg>
        <pc:spChg chg="add del">
          <ac:chgData name="Margaret Green" userId="95a2c08d86d62f11" providerId="LiveId" clId="{379998FE-3345-451C-9DBB-EE6C62B5A376}" dt="2023-11-29T18:35:57.531" v="4016" actId="26606"/>
          <ac:spMkLst>
            <pc:docMk/>
            <pc:sldMk cId="1464885000" sldId="4594"/>
            <ac:spMk id="22" creationId="{DDDE8F1B-7D12-DA50-6CB4-E966337CB378}"/>
          </ac:spMkLst>
        </pc:spChg>
        <pc:spChg chg="add del">
          <ac:chgData name="Margaret Green" userId="95a2c08d86d62f11" providerId="LiveId" clId="{379998FE-3345-451C-9DBB-EE6C62B5A376}" dt="2023-11-29T18:35:47.956" v="4008" actId="26606"/>
          <ac:spMkLst>
            <pc:docMk/>
            <pc:sldMk cId="1464885000" sldId="4594"/>
            <ac:spMk id="23" creationId="{D3C4FB21-0C2C-3F62-3EC5-DD378DBD37B2}"/>
          </ac:spMkLst>
        </pc:spChg>
        <pc:spChg chg="add del">
          <ac:chgData name="Margaret Green" userId="95a2c08d86d62f11" providerId="LiveId" clId="{379998FE-3345-451C-9DBB-EE6C62B5A376}" dt="2023-11-29T18:35:47.956" v="4008" actId="26606"/>
          <ac:spMkLst>
            <pc:docMk/>
            <pc:sldMk cId="1464885000" sldId="4594"/>
            <ac:spMk id="24" creationId="{51935DB0-36D0-5C2E-7342-262D35382F26}"/>
          </ac:spMkLst>
        </pc:spChg>
        <pc:spChg chg="add del">
          <ac:chgData name="Margaret Green" userId="95a2c08d86d62f11" providerId="LiveId" clId="{379998FE-3345-451C-9DBB-EE6C62B5A376}" dt="2023-11-29T18:35:47.956" v="4008" actId="26606"/>
          <ac:spMkLst>
            <pc:docMk/>
            <pc:sldMk cId="1464885000" sldId="4594"/>
            <ac:spMk id="25" creationId="{53D31893-BB06-4F90-7CCA-0A7A2694FA80}"/>
          </ac:spMkLst>
        </pc:spChg>
        <pc:spChg chg="add del">
          <ac:chgData name="Margaret Green" userId="95a2c08d86d62f11" providerId="LiveId" clId="{379998FE-3345-451C-9DBB-EE6C62B5A376}" dt="2023-11-29T18:35:47.956" v="4008" actId="26606"/>
          <ac:spMkLst>
            <pc:docMk/>
            <pc:sldMk cId="1464885000" sldId="4594"/>
            <ac:spMk id="26" creationId="{3F8ABF93-7FE7-6D3B-6AD7-C3921745C20D}"/>
          </ac:spMkLst>
        </pc:spChg>
        <pc:spChg chg="add del">
          <ac:chgData name="Margaret Green" userId="95a2c08d86d62f11" providerId="LiveId" clId="{379998FE-3345-451C-9DBB-EE6C62B5A376}" dt="2023-11-29T18:35:57.531" v="4016" actId="26606"/>
          <ac:spMkLst>
            <pc:docMk/>
            <pc:sldMk cId="1464885000" sldId="4594"/>
            <ac:spMk id="27" creationId="{49D2FB46-4858-EF0E-0495-439BCECA839D}"/>
          </ac:spMkLst>
        </pc:spChg>
        <pc:spChg chg="add del">
          <ac:chgData name="Margaret Green" userId="95a2c08d86d62f11" providerId="LiveId" clId="{379998FE-3345-451C-9DBB-EE6C62B5A376}" dt="2023-11-29T18:35:57.531" v="4016" actId="26606"/>
          <ac:spMkLst>
            <pc:docMk/>
            <pc:sldMk cId="1464885000" sldId="4594"/>
            <ac:spMk id="28" creationId="{D6F65BD2-2754-E0E9-CFE6-19FD22182840}"/>
          </ac:spMkLst>
        </pc:spChg>
        <pc:spChg chg="add del">
          <ac:chgData name="Margaret Green" userId="95a2c08d86d62f11" providerId="LiveId" clId="{379998FE-3345-451C-9DBB-EE6C62B5A376}" dt="2023-11-29T18:35:57.531" v="4016" actId="26606"/>
          <ac:spMkLst>
            <pc:docMk/>
            <pc:sldMk cId="1464885000" sldId="4594"/>
            <ac:spMk id="29" creationId="{59FF3D06-BE9A-23D0-7FE5-BC81DE93164B}"/>
          </ac:spMkLst>
        </pc:spChg>
        <pc:grpChg chg="add del">
          <ac:chgData name="Margaret Green" userId="95a2c08d86d62f11" providerId="LiveId" clId="{379998FE-3345-451C-9DBB-EE6C62B5A376}" dt="2023-11-29T18:35:42.653" v="4006" actId="26606"/>
          <ac:grpSpMkLst>
            <pc:docMk/>
            <pc:sldMk cId="1464885000" sldId="4594"/>
            <ac:grpSpMk id="14" creationId="{26176824-7946-6969-3841-DD5C101DF42D}"/>
          </ac:grpSpMkLst>
        </pc:grpChg>
        <pc:grpChg chg="add del">
          <ac:chgData name="Margaret Green" userId="95a2c08d86d62f11" providerId="LiveId" clId="{379998FE-3345-451C-9DBB-EE6C62B5A376}" dt="2023-11-29T18:35:34.436" v="4002" actId="26606"/>
          <ac:grpSpMkLst>
            <pc:docMk/>
            <pc:sldMk cId="1464885000" sldId="4594"/>
            <ac:grpSpMk id="17" creationId="{D4D7444E-8572-6DFD-CB75-0984238C716D}"/>
          </ac:grpSpMkLst>
        </pc:grpChg>
        <pc:grpChg chg="add del">
          <ac:chgData name="Margaret Green" userId="95a2c08d86d62f11" providerId="LiveId" clId="{379998FE-3345-451C-9DBB-EE6C62B5A376}" dt="2023-11-29T18:35:54.421" v="4014" actId="26606"/>
          <ac:grpSpMkLst>
            <pc:docMk/>
            <pc:sldMk cId="1464885000" sldId="4594"/>
            <ac:grpSpMk id="20" creationId="{28BE0C02-CBCA-69B2-5D32-1D724544D123}"/>
          </ac:grpSpMkLst>
        </pc:grpChg>
        <pc:picChg chg="mod">
          <ac:chgData name="Margaret Green" userId="95a2c08d86d62f11" providerId="LiveId" clId="{379998FE-3345-451C-9DBB-EE6C62B5A376}" dt="2023-11-29T18:35:57.531" v="4016" actId="26606"/>
          <ac:picMkLst>
            <pc:docMk/>
            <pc:sldMk cId="1464885000" sldId="4594"/>
            <ac:picMk id="12" creationId="{85D0CDD3-E12A-1512-FDF3-B4DB2007D50E}"/>
          </ac:picMkLst>
        </pc:picChg>
      </pc:sldChg>
      <pc:sldChg chg="addSp delSp modSp del mod">
        <pc:chgData name="Margaret Green" userId="95a2c08d86d62f11" providerId="LiveId" clId="{379998FE-3345-451C-9DBB-EE6C62B5A376}" dt="2023-11-29T21:22:14.224" v="4582" actId="47"/>
        <pc:sldMkLst>
          <pc:docMk/>
          <pc:sldMk cId="2901769631" sldId="4594"/>
        </pc:sldMkLst>
        <pc:graphicFrameChg chg="add del mod">
          <ac:chgData name="Margaret Green" userId="95a2c08d86d62f11" providerId="LiveId" clId="{379998FE-3345-451C-9DBB-EE6C62B5A376}" dt="2023-11-29T19:17:40.056" v="4061" actId="478"/>
          <ac:graphicFrameMkLst>
            <pc:docMk/>
            <pc:sldMk cId="2901769631" sldId="4594"/>
            <ac:graphicFrameMk id="3" creationId="{AB0A464A-21F8-3C04-5C72-63BD96793F8E}"/>
          </ac:graphicFrameMkLst>
        </pc:graphicFrameChg>
        <pc:picChg chg="add mod ord">
          <ac:chgData name="Margaret Green" userId="95a2c08d86d62f11" providerId="LiveId" clId="{379998FE-3345-451C-9DBB-EE6C62B5A376}" dt="2023-11-29T19:19:45.739" v="4067" actId="171"/>
          <ac:picMkLst>
            <pc:docMk/>
            <pc:sldMk cId="2901769631" sldId="4594"/>
            <ac:picMk id="5" creationId="{C871ADE6-D929-70EF-08AD-99FD0F538D61}"/>
          </ac:picMkLst>
        </pc:picChg>
        <pc:picChg chg="del">
          <ac:chgData name="Margaret Green" userId="95a2c08d86d62f11" providerId="LiveId" clId="{379998FE-3345-451C-9DBB-EE6C62B5A376}" dt="2023-11-29T19:17:32.687" v="4059" actId="478"/>
          <ac:picMkLst>
            <pc:docMk/>
            <pc:sldMk cId="2901769631" sldId="4594"/>
            <ac:picMk id="7" creationId="{582422D1-0F5B-7F08-3B17-4B2E3A5B5D5F}"/>
          </ac:picMkLst>
        </pc:picChg>
      </pc:sldChg>
      <pc:sldChg chg="addSp delSp modSp del mod">
        <pc:chgData name="Margaret Green" userId="95a2c08d86d62f11" providerId="LiveId" clId="{379998FE-3345-451C-9DBB-EE6C62B5A376}" dt="2023-11-29T21:22:11.076" v="4581" actId="47"/>
        <pc:sldMkLst>
          <pc:docMk/>
          <pc:sldMk cId="1297728461" sldId="4595"/>
        </pc:sldMkLst>
        <pc:picChg chg="add mod ord">
          <ac:chgData name="Margaret Green" userId="95a2c08d86d62f11" providerId="LiveId" clId="{379998FE-3345-451C-9DBB-EE6C62B5A376}" dt="2023-11-29T19:22:15.624" v="4084" actId="171"/>
          <ac:picMkLst>
            <pc:docMk/>
            <pc:sldMk cId="1297728461" sldId="4595"/>
            <ac:picMk id="4" creationId="{67E7DDCD-FB3F-FD02-A06F-8DD6D096C53B}"/>
          </ac:picMkLst>
        </pc:picChg>
        <pc:picChg chg="del">
          <ac:chgData name="Margaret Green" userId="95a2c08d86d62f11" providerId="LiveId" clId="{379998FE-3345-451C-9DBB-EE6C62B5A376}" dt="2023-11-29T19:21:09.690" v="4068" actId="478"/>
          <ac:picMkLst>
            <pc:docMk/>
            <pc:sldMk cId="1297728461" sldId="4595"/>
            <ac:picMk id="5" creationId="{C871ADE6-D929-70EF-08AD-99FD0F538D61}"/>
          </ac:picMkLst>
        </pc:picChg>
      </pc:sldChg>
      <pc:sldChg chg="addSp delSp modSp mod">
        <pc:chgData name="Margaret Green" userId="95a2c08d86d62f11" providerId="LiveId" clId="{379998FE-3345-451C-9DBB-EE6C62B5A376}" dt="2023-12-20T20:29:13.490" v="12203" actId="1076"/>
        <pc:sldMkLst>
          <pc:docMk/>
          <pc:sldMk cId="425880169" sldId="4596"/>
        </pc:sldMkLst>
        <pc:spChg chg="del mod">
          <ac:chgData name="Margaret Green" userId="95a2c08d86d62f11" providerId="LiveId" clId="{379998FE-3345-451C-9DBB-EE6C62B5A376}" dt="2023-11-29T20:49:10.276" v="4093" actId="478"/>
          <ac:spMkLst>
            <pc:docMk/>
            <pc:sldMk cId="425880169" sldId="4596"/>
            <ac:spMk id="2" creationId="{57D7DA45-DE3E-E462-AA01-67186A294CB5}"/>
          </ac:spMkLst>
        </pc:spChg>
        <pc:spChg chg="add mod">
          <ac:chgData name="Margaret Green" userId="95a2c08d86d62f11" providerId="LiveId" clId="{379998FE-3345-451C-9DBB-EE6C62B5A376}" dt="2023-12-04T06:36:51.295" v="8898"/>
          <ac:spMkLst>
            <pc:docMk/>
            <pc:sldMk cId="425880169" sldId="4596"/>
            <ac:spMk id="2" creationId="{7C3E87A4-8ADF-D7FF-C8BE-E844904254E7}"/>
          </ac:spMkLst>
        </pc:spChg>
        <pc:spChg chg="add mod">
          <ac:chgData name="Margaret Green" userId="95a2c08d86d62f11" providerId="LiveId" clId="{379998FE-3345-451C-9DBB-EE6C62B5A376}" dt="2023-12-20T20:29:13.490" v="12203" actId="1076"/>
          <ac:spMkLst>
            <pc:docMk/>
            <pc:sldMk cId="425880169" sldId="4596"/>
            <ac:spMk id="3" creationId="{C58E88B1-D701-35A7-99D8-5D1F344E7114}"/>
          </ac:spMkLst>
        </pc:spChg>
        <pc:spChg chg="add mod">
          <ac:chgData name="Margaret Green" userId="95a2c08d86d62f11" providerId="LiveId" clId="{379998FE-3345-451C-9DBB-EE6C62B5A376}" dt="2023-12-20T20:29:07.779" v="12201" actId="1076"/>
          <ac:spMkLst>
            <pc:docMk/>
            <pc:sldMk cId="425880169" sldId="4596"/>
            <ac:spMk id="4" creationId="{B0015462-D333-7EE7-E9FE-1813EA492F30}"/>
          </ac:spMkLst>
        </pc:spChg>
        <pc:picChg chg="mod modCrop">
          <ac:chgData name="Margaret Green" userId="95a2c08d86d62f11" providerId="LiveId" clId="{379998FE-3345-451C-9DBB-EE6C62B5A376}" dt="2023-11-29T20:52:50.719" v="4119" actId="1076"/>
          <ac:picMkLst>
            <pc:docMk/>
            <pc:sldMk cId="425880169" sldId="4596"/>
            <ac:picMk id="12" creationId="{85D0CDD3-E12A-1512-FDF3-B4DB2007D50E}"/>
          </ac:picMkLst>
        </pc:picChg>
      </pc:sldChg>
      <pc:sldChg chg="addSp modSp mod">
        <pc:chgData name="Margaret Green" userId="95a2c08d86d62f11" providerId="LiveId" clId="{379998FE-3345-451C-9DBB-EE6C62B5A376}" dt="2023-12-20T20:21:42.348" v="12159" actId="1076"/>
        <pc:sldMkLst>
          <pc:docMk/>
          <pc:sldMk cId="396164514" sldId="4597"/>
        </pc:sldMkLst>
        <pc:spChg chg="add mod">
          <ac:chgData name="Margaret Green" userId="95a2c08d86d62f11" providerId="LiveId" clId="{379998FE-3345-451C-9DBB-EE6C62B5A376}" dt="2023-12-04T06:36:56.471" v="8899"/>
          <ac:spMkLst>
            <pc:docMk/>
            <pc:sldMk cId="396164514" sldId="4597"/>
            <ac:spMk id="2" creationId="{7B3BF572-1E2F-16B7-0CDC-F623E9E37306}"/>
          </ac:spMkLst>
        </pc:spChg>
        <pc:spChg chg="mod">
          <ac:chgData name="Margaret Green" userId="95a2c08d86d62f11" providerId="LiveId" clId="{379998FE-3345-451C-9DBB-EE6C62B5A376}" dt="2023-12-20T20:21:42.348" v="12159" actId="1076"/>
          <ac:spMkLst>
            <pc:docMk/>
            <pc:sldMk cId="396164514" sldId="4597"/>
            <ac:spMk id="3" creationId="{C58E88B1-D701-35A7-99D8-5D1F344E7114}"/>
          </ac:spMkLst>
        </pc:spChg>
        <pc:spChg chg="mod">
          <ac:chgData name="Margaret Green" userId="95a2c08d86d62f11" providerId="LiveId" clId="{379998FE-3345-451C-9DBB-EE6C62B5A376}" dt="2023-12-14T16:46:07.719" v="10741" actId="14100"/>
          <ac:spMkLst>
            <pc:docMk/>
            <pc:sldMk cId="396164514" sldId="4597"/>
            <ac:spMk id="4" creationId="{B0015462-D333-7EE7-E9FE-1813EA492F30}"/>
          </ac:spMkLst>
        </pc:spChg>
      </pc:sldChg>
      <pc:sldChg chg="modSp del mod">
        <pc:chgData name="Margaret Green" userId="95a2c08d86d62f11" providerId="LiveId" clId="{379998FE-3345-451C-9DBB-EE6C62B5A376}" dt="2023-12-01T20:23:45.860" v="7856" actId="47"/>
        <pc:sldMkLst>
          <pc:docMk/>
          <pc:sldMk cId="109778434" sldId="4598"/>
        </pc:sldMkLst>
        <pc:spChg chg="mod">
          <ac:chgData name="Margaret Green" userId="95a2c08d86d62f11" providerId="LiveId" clId="{379998FE-3345-451C-9DBB-EE6C62B5A376}" dt="2023-11-29T20:58:43.903" v="4187" actId="20577"/>
          <ac:spMkLst>
            <pc:docMk/>
            <pc:sldMk cId="109778434" sldId="4598"/>
            <ac:spMk id="3" creationId="{C58E88B1-D701-35A7-99D8-5D1F344E7114}"/>
          </ac:spMkLst>
        </pc:spChg>
      </pc:sldChg>
      <pc:sldChg chg="modSp del mod">
        <pc:chgData name="Margaret Green" userId="95a2c08d86d62f11" providerId="LiveId" clId="{379998FE-3345-451C-9DBB-EE6C62B5A376}" dt="2023-11-29T21:16:39.810" v="4571" actId="47"/>
        <pc:sldMkLst>
          <pc:docMk/>
          <pc:sldMk cId="2000469683" sldId="4599"/>
        </pc:sldMkLst>
        <pc:spChg chg="mod">
          <ac:chgData name="Margaret Green" userId="95a2c08d86d62f11" providerId="LiveId" clId="{379998FE-3345-451C-9DBB-EE6C62B5A376}" dt="2023-11-29T21:15:29.155" v="4533" actId="14100"/>
          <ac:spMkLst>
            <pc:docMk/>
            <pc:sldMk cId="2000469683" sldId="4599"/>
            <ac:spMk id="3" creationId="{C58E88B1-D701-35A7-99D8-5D1F344E7114}"/>
          </ac:spMkLst>
        </pc:spChg>
        <pc:spChg chg="mod">
          <ac:chgData name="Margaret Green" userId="95a2c08d86d62f11" providerId="LiveId" clId="{379998FE-3345-451C-9DBB-EE6C62B5A376}" dt="2023-11-29T21:15:35.034" v="4534" actId="1076"/>
          <ac:spMkLst>
            <pc:docMk/>
            <pc:sldMk cId="2000469683" sldId="4599"/>
            <ac:spMk id="4" creationId="{B0015462-D333-7EE7-E9FE-1813EA492F30}"/>
          </ac:spMkLst>
        </pc:spChg>
      </pc:sldChg>
      <pc:sldChg chg="addSp delSp modSp del mod">
        <pc:chgData name="Margaret Green" userId="95a2c08d86d62f11" providerId="LiveId" clId="{379998FE-3345-451C-9DBB-EE6C62B5A376}" dt="2023-12-01T20:31:05.449" v="7926" actId="47"/>
        <pc:sldMkLst>
          <pc:docMk/>
          <pc:sldMk cId="2274867940" sldId="4600"/>
        </pc:sldMkLst>
        <pc:spChg chg="add mod">
          <ac:chgData name="Margaret Green" userId="95a2c08d86d62f11" providerId="LiveId" clId="{379998FE-3345-451C-9DBB-EE6C62B5A376}" dt="2023-12-01T20:24:45.191" v="7864" actId="1076"/>
          <ac:spMkLst>
            <pc:docMk/>
            <pc:sldMk cId="2274867940" sldId="4600"/>
            <ac:spMk id="2" creationId="{3C486D8F-F8DD-0ACF-549A-40D29897F16E}"/>
          </ac:spMkLst>
        </pc:spChg>
        <pc:spChg chg="mod">
          <ac:chgData name="Margaret Green" userId="95a2c08d86d62f11" providerId="LiveId" clId="{379998FE-3345-451C-9DBB-EE6C62B5A376}" dt="2023-12-01T20:24:40.463" v="7863" actId="1076"/>
          <ac:spMkLst>
            <pc:docMk/>
            <pc:sldMk cId="2274867940" sldId="4600"/>
            <ac:spMk id="3" creationId="{C58E88B1-D701-35A7-99D8-5D1F344E7114}"/>
          </ac:spMkLst>
        </pc:spChg>
        <pc:spChg chg="del mod">
          <ac:chgData name="Margaret Green" userId="95a2c08d86d62f11" providerId="LiveId" clId="{379998FE-3345-451C-9DBB-EE6C62B5A376}" dt="2023-12-01T04:05:23.454" v="5395" actId="478"/>
          <ac:spMkLst>
            <pc:docMk/>
            <pc:sldMk cId="2274867940" sldId="4600"/>
            <ac:spMk id="4" creationId="{B0015462-D333-7EE7-E9FE-1813EA492F30}"/>
          </ac:spMkLst>
        </pc:spChg>
      </pc:sldChg>
      <pc:sldChg chg="addSp delSp modSp mod">
        <pc:chgData name="Margaret Green" userId="95a2c08d86d62f11" providerId="LiveId" clId="{379998FE-3345-451C-9DBB-EE6C62B5A376}" dt="2023-12-20T20:23:44.777" v="12168" actId="1076"/>
        <pc:sldMkLst>
          <pc:docMk/>
          <pc:sldMk cId="1287693205" sldId="4601"/>
        </pc:sldMkLst>
        <pc:spChg chg="mod">
          <ac:chgData name="Margaret Green" userId="95a2c08d86d62f11" providerId="LiveId" clId="{379998FE-3345-451C-9DBB-EE6C62B5A376}" dt="2023-12-20T20:23:44.777" v="12168" actId="1076"/>
          <ac:spMkLst>
            <pc:docMk/>
            <pc:sldMk cId="1287693205" sldId="4601"/>
            <ac:spMk id="2" creationId="{57D7DA45-DE3E-E462-AA01-67186A294CB5}"/>
          </ac:spMkLst>
        </pc:spChg>
        <pc:spChg chg="del mod">
          <ac:chgData name="Margaret Green" userId="95a2c08d86d62f11" providerId="LiveId" clId="{379998FE-3345-451C-9DBB-EE6C62B5A376}" dt="2023-12-01T04:06:52.196" v="5406" actId="478"/>
          <ac:spMkLst>
            <pc:docMk/>
            <pc:sldMk cId="1287693205" sldId="4601"/>
            <ac:spMk id="4" creationId="{3EEAD9AC-140F-2228-4351-66E98387EA01}"/>
          </ac:spMkLst>
        </pc:spChg>
        <pc:spChg chg="add mod">
          <ac:chgData name="Margaret Green" userId="95a2c08d86d62f11" providerId="LiveId" clId="{379998FE-3345-451C-9DBB-EE6C62B5A376}" dt="2023-12-04T06:37:28.511" v="8905"/>
          <ac:spMkLst>
            <pc:docMk/>
            <pc:sldMk cId="1287693205" sldId="4601"/>
            <ac:spMk id="4" creationId="{E407B372-B0F0-195A-A324-A5A21CBB940C}"/>
          </ac:spMkLst>
        </pc:spChg>
        <pc:spChg chg="add mod">
          <ac:chgData name="Margaret Green" userId="95a2c08d86d62f11" providerId="LiveId" clId="{379998FE-3345-451C-9DBB-EE6C62B5A376}" dt="2023-12-14T16:50:00.876" v="10790" actId="2711"/>
          <ac:spMkLst>
            <pc:docMk/>
            <pc:sldMk cId="1287693205" sldId="4601"/>
            <ac:spMk id="5" creationId="{5A6A8688-AD2A-2A69-B683-66C08BF2E97D}"/>
          </ac:spMkLst>
        </pc:spChg>
      </pc:sldChg>
      <pc:sldChg chg="modSp del mod">
        <pc:chgData name="Margaret Green" userId="95a2c08d86d62f11" providerId="LiveId" clId="{379998FE-3345-451C-9DBB-EE6C62B5A376}" dt="2023-11-29T21:04:00.002" v="4358" actId="47"/>
        <pc:sldMkLst>
          <pc:docMk/>
          <pc:sldMk cId="2859715285" sldId="4601"/>
        </pc:sldMkLst>
        <pc:spChg chg="mod">
          <ac:chgData name="Margaret Green" userId="95a2c08d86d62f11" providerId="LiveId" clId="{379998FE-3345-451C-9DBB-EE6C62B5A376}" dt="2023-11-29T21:01:51.573" v="4346" actId="14100"/>
          <ac:spMkLst>
            <pc:docMk/>
            <pc:sldMk cId="2859715285" sldId="4601"/>
            <ac:spMk id="3" creationId="{C58E88B1-D701-35A7-99D8-5D1F344E7114}"/>
          </ac:spMkLst>
        </pc:spChg>
        <pc:spChg chg="mod">
          <ac:chgData name="Margaret Green" userId="95a2c08d86d62f11" providerId="LiveId" clId="{379998FE-3345-451C-9DBB-EE6C62B5A376}" dt="2023-11-29T21:01:14.244" v="4292" actId="20577"/>
          <ac:spMkLst>
            <pc:docMk/>
            <pc:sldMk cId="2859715285" sldId="4601"/>
            <ac:spMk id="4" creationId="{B0015462-D333-7EE7-E9FE-1813EA492F30}"/>
          </ac:spMkLst>
        </pc:spChg>
      </pc:sldChg>
      <pc:sldChg chg="addSp delSp modSp mod">
        <pc:chgData name="Margaret Green" userId="95a2c08d86d62f11" providerId="LiveId" clId="{379998FE-3345-451C-9DBB-EE6C62B5A376}" dt="2023-12-20T20:24:13.188" v="12171" actId="6549"/>
        <pc:sldMkLst>
          <pc:docMk/>
          <pc:sldMk cId="3612178857" sldId="4602"/>
        </pc:sldMkLst>
        <pc:spChg chg="mod">
          <ac:chgData name="Margaret Green" userId="95a2c08d86d62f11" providerId="LiveId" clId="{379998FE-3345-451C-9DBB-EE6C62B5A376}" dt="2023-12-20T20:24:13.188" v="12171" actId="6549"/>
          <ac:spMkLst>
            <pc:docMk/>
            <pc:sldMk cId="3612178857" sldId="4602"/>
            <ac:spMk id="2" creationId="{57D7DA45-DE3E-E462-AA01-67186A294CB5}"/>
          </ac:spMkLst>
        </pc:spChg>
        <pc:spChg chg="del mod">
          <ac:chgData name="Margaret Green" userId="95a2c08d86d62f11" providerId="LiveId" clId="{379998FE-3345-451C-9DBB-EE6C62B5A376}" dt="2023-12-14T16:50:58.033" v="10797" actId="478"/>
          <ac:spMkLst>
            <pc:docMk/>
            <pc:sldMk cId="3612178857" sldId="4602"/>
            <ac:spMk id="4" creationId="{3EEAD9AC-140F-2228-4351-66E98387EA01}"/>
          </ac:spMkLst>
        </pc:spChg>
        <pc:spChg chg="add mod">
          <ac:chgData name="Margaret Green" userId="95a2c08d86d62f11" providerId="LiveId" clId="{379998FE-3345-451C-9DBB-EE6C62B5A376}" dt="2023-12-04T06:37:47.446" v="8909"/>
          <ac:spMkLst>
            <pc:docMk/>
            <pc:sldMk cId="3612178857" sldId="4602"/>
            <ac:spMk id="5" creationId="{37F21F1E-FDFA-3EE8-0A27-1901BF08857B}"/>
          </ac:spMkLst>
        </pc:spChg>
        <pc:spChg chg="add mod">
          <ac:chgData name="Margaret Green" userId="95a2c08d86d62f11" providerId="LiveId" clId="{379998FE-3345-451C-9DBB-EE6C62B5A376}" dt="2023-12-14T16:51:07.826" v="10800" actId="14100"/>
          <ac:spMkLst>
            <pc:docMk/>
            <pc:sldMk cId="3612178857" sldId="4602"/>
            <ac:spMk id="6" creationId="{230116FC-6BAD-9C8F-6D03-262D3FF9E498}"/>
          </ac:spMkLst>
        </pc:spChg>
        <pc:picChg chg="mod">
          <ac:chgData name="Margaret Green" userId="95a2c08d86d62f11" providerId="LiveId" clId="{379998FE-3345-451C-9DBB-EE6C62B5A376}" dt="2023-11-29T21:07:36.711" v="4423" actId="1076"/>
          <ac:picMkLst>
            <pc:docMk/>
            <pc:sldMk cId="3612178857" sldId="4602"/>
            <ac:picMk id="3" creationId="{4A9DB99D-BD60-FCD4-36B3-12A30E9B8276}"/>
          </ac:picMkLst>
        </pc:picChg>
      </pc:sldChg>
      <pc:sldChg chg="addSp delSp modSp mod ord">
        <pc:chgData name="Margaret Green" userId="95a2c08d86d62f11" providerId="LiveId" clId="{379998FE-3345-451C-9DBB-EE6C62B5A376}" dt="2023-12-20T20:24:25.747" v="12172" actId="6549"/>
        <pc:sldMkLst>
          <pc:docMk/>
          <pc:sldMk cId="2362375989" sldId="4603"/>
        </pc:sldMkLst>
        <pc:spChg chg="del mod">
          <ac:chgData name="Margaret Green" userId="95a2c08d86d62f11" providerId="LiveId" clId="{379998FE-3345-451C-9DBB-EE6C62B5A376}" dt="2023-12-14T16:51:39.113" v="10803" actId="478"/>
          <ac:spMkLst>
            <pc:docMk/>
            <pc:sldMk cId="2362375989" sldId="4603"/>
            <ac:spMk id="2" creationId="{57D7DA45-DE3E-E462-AA01-67186A294CB5}"/>
          </ac:spMkLst>
        </pc:spChg>
        <pc:spChg chg="del mod">
          <ac:chgData name="Margaret Green" userId="95a2c08d86d62f11" providerId="LiveId" clId="{379998FE-3345-451C-9DBB-EE6C62B5A376}" dt="2023-12-14T16:51:37.354" v="10802" actId="478"/>
          <ac:spMkLst>
            <pc:docMk/>
            <pc:sldMk cId="2362375989" sldId="4603"/>
            <ac:spMk id="4" creationId="{3EEAD9AC-140F-2228-4351-66E98387EA01}"/>
          </ac:spMkLst>
        </pc:spChg>
        <pc:spChg chg="add mod">
          <ac:chgData name="Margaret Green" userId="95a2c08d86d62f11" providerId="LiveId" clId="{379998FE-3345-451C-9DBB-EE6C62B5A376}" dt="2023-12-04T06:37:53.117" v="8910"/>
          <ac:spMkLst>
            <pc:docMk/>
            <pc:sldMk cId="2362375989" sldId="4603"/>
            <ac:spMk id="5" creationId="{C075E1E9-4E4A-374E-A1DF-71D5AB9752BD}"/>
          </ac:spMkLst>
        </pc:spChg>
        <pc:spChg chg="add mod">
          <ac:chgData name="Margaret Green" userId="95a2c08d86d62f11" providerId="LiveId" clId="{379998FE-3345-451C-9DBB-EE6C62B5A376}" dt="2023-12-20T20:24:25.747" v="12172" actId="6549"/>
          <ac:spMkLst>
            <pc:docMk/>
            <pc:sldMk cId="2362375989" sldId="4603"/>
            <ac:spMk id="6" creationId="{95EB3E7E-3E06-2522-6EB2-2E0E866665D0}"/>
          </ac:spMkLst>
        </pc:spChg>
        <pc:spChg chg="add mod">
          <ac:chgData name="Margaret Green" userId="95a2c08d86d62f11" providerId="LiveId" clId="{379998FE-3345-451C-9DBB-EE6C62B5A376}" dt="2023-12-14T16:51:41.018" v="10804"/>
          <ac:spMkLst>
            <pc:docMk/>
            <pc:sldMk cId="2362375989" sldId="4603"/>
            <ac:spMk id="7" creationId="{BA8CF31E-87F8-C364-F2B1-082579BDEB7C}"/>
          </ac:spMkLst>
        </pc:spChg>
      </pc:sldChg>
      <pc:sldChg chg="modSp del mod">
        <pc:chgData name="Margaret Green" userId="95a2c08d86d62f11" providerId="LiveId" clId="{379998FE-3345-451C-9DBB-EE6C62B5A376}" dt="2023-12-01T20:19:39.046" v="7818" actId="47"/>
        <pc:sldMkLst>
          <pc:docMk/>
          <pc:sldMk cId="1938433205" sldId="4604"/>
        </pc:sldMkLst>
        <pc:spChg chg="mod">
          <ac:chgData name="Margaret Green" userId="95a2c08d86d62f11" providerId="LiveId" clId="{379998FE-3345-451C-9DBB-EE6C62B5A376}" dt="2023-11-29T21:10:25.025" v="4475" actId="20577"/>
          <ac:spMkLst>
            <pc:docMk/>
            <pc:sldMk cId="1938433205" sldId="4604"/>
            <ac:spMk id="3" creationId="{C58E88B1-D701-35A7-99D8-5D1F344E7114}"/>
          </ac:spMkLst>
        </pc:spChg>
        <pc:spChg chg="mod">
          <ac:chgData name="Margaret Green" userId="95a2c08d86d62f11" providerId="LiveId" clId="{379998FE-3345-451C-9DBB-EE6C62B5A376}" dt="2023-11-29T21:10:01.066" v="4435" actId="14100"/>
          <ac:spMkLst>
            <pc:docMk/>
            <pc:sldMk cId="1938433205" sldId="4604"/>
            <ac:spMk id="4" creationId="{B0015462-D333-7EE7-E9FE-1813EA492F30}"/>
          </ac:spMkLst>
        </pc:spChg>
      </pc:sldChg>
      <pc:sldChg chg="modSp del mod">
        <pc:chgData name="Margaret Green" userId="95a2c08d86d62f11" providerId="LiveId" clId="{379998FE-3345-451C-9DBB-EE6C62B5A376}" dt="2023-12-01T20:19:13.879" v="7804" actId="47"/>
        <pc:sldMkLst>
          <pc:docMk/>
          <pc:sldMk cId="770111016" sldId="4605"/>
        </pc:sldMkLst>
        <pc:spChg chg="mod">
          <ac:chgData name="Margaret Green" userId="95a2c08d86d62f11" providerId="LiveId" clId="{379998FE-3345-451C-9DBB-EE6C62B5A376}" dt="2023-12-01T20:14:57.515" v="7746" actId="1076"/>
          <ac:spMkLst>
            <pc:docMk/>
            <pc:sldMk cId="770111016" sldId="4605"/>
            <ac:spMk id="3" creationId="{C58E88B1-D701-35A7-99D8-5D1F344E7114}"/>
          </ac:spMkLst>
        </pc:spChg>
        <pc:spChg chg="mod">
          <ac:chgData name="Margaret Green" userId="95a2c08d86d62f11" providerId="LiveId" clId="{379998FE-3345-451C-9DBB-EE6C62B5A376}" dt="2023-12-01T20:14:51.779" v="7745" actId="1076"/>
          <ac:spMkLst>
            <pc:docMk/>
            <pc:sldMk cId="770111016" sldId="4605"/>
            <ac:spMk id="4" creationId="{B0015462-D333-7EE7-E9FE-1813EA492F30}"/>
          </ac:spMkLst>
        </pc:spChg>
      </pc:sldChg>
      <pc:sldChg chg="addSp delSp modSp mod">
        <pc:chgData name="Margaret Green" userId="95a2c08d86d62f11" providerId="LiveId" clId="{379998FE-3345-451C-9DBB-EE6C62B5A376}" dt="2023-12-20T20:26:57.029" v="12194"/>
        <pc:sldMkLst>
          <pc:docMk/>
          <pc:sldMk cId="3674219082" sldId="4606"/>
        </pc:sldMkLst>
        <pc:spChg chg="add mod">
          <ac:chgData name="Margaret Green" userId="95a2c08d86d62f11" providerId="LiveId" clId="{379998FE-3345-451C-9DBB-EE6C62B5A376}" dt="2023-12-04T06:38:20.933" v="8916"/>
          <ac:spMkLst>
            <pc:docMk/>
            <pc:sldMk cId="3674219082" sldId="4606"/>
            <ac:spMk id="2" creationId="{57DAE583-3DB1-08A1-59B4-39C4ED2537BE}"/>
          </ac:spMkLst>
        </pc:spChg>
        <pc:spChg chg="add mod">
          <ac:chgData name="Margaret Green" userId="95a2c08d86d62f11" providerId="LiveId" clId="{379998FE-3345-451C-9DBB-EE6C62B5A376}" dt="2023-12-20T20:26:57.029" v="12194"/>
          <ac:spMkLst>
            <pc:docMk/>
            <pc:sldMk cId="3674219082" sldId="4606"/>
            <ac:spMk id="3" creationId="{788E28D2-860D-23F1-4ADE-E4DF07EA87A9}"/>
          </ac:spMkLst>
        </pc:spChg>
        <pc:spChg chg="del mod">
          <ac:chgData name="Margaret Green" userId="95a2c08d86d62f11" providerId="LiveId" clId="{379998FE-3345-451C-9DBB-EE6C62B5A376}" dt="2023-12-14T16:52:42.063" v="10815" actId="478"/>
          <ac:spMkLst>
            <pc:docMk/>
            <pc:sldMk cId="3674219082" sldId="4606"/>
            <ac:spMk id="3" creationId="{C58E88B1-D701-35A7-99D8-5D1F344E7114}"/>
          </ac:spMkLst>
        </pc:spChg>
        <pc:spChg chg="del mod">
          <ac:chgData name="Margaret Green" userId="95a2c08d86d62f11" providerId="LiveId" clId="{379998FE-3345-451C-9DBB-EE6C62B5A376}" dt="2023-12-14T16:52:40.648" v="10814" actId="478"/>
          <ac:spMkLst>
            <pc:docMk/>
            <pc:sldMk cId="3674219082" sldId="4606"/>
            <ac:spMk id="4" creationId="{B0015462-D333-7EE7-E9FE-1813EA492F30}"/>
          </ac:spMkLst>
        </pc:spChg>
        <pc:spChg chg="add del mod">
          <ac:chgData name="Margaret Green" userId="95a2c08d86d62f11" providerId="LiveId" clId="{379998FE-3345-451C-9DBB-EE6C62B5A376}" dt="2023-12-20T20:26:54.590" v="12193" actId="478"/>
          <ac:spMkLst>
            <pc:docMk/>
            <pc:sldMk cId="3674219082" sldId="4606"/>
            <ac:spMk id="5" creationId="{D86CE980-F172-9D6F-C09A-3246E7C42BFF}"/>
          </ac:spMkLst>
        </pc:spChg>
        <pc:spChg chg="add mod">
          <ac:chgData name="Margaret Green" userId="95a2c08d86d62f11" providerId="LiveId" clId="{379998FE-3345-451C-9DBB-EE6C62B5A376}" dt="2023-12-14T16:52:43.881" v="10816"/>
          <ac:spMkLst>
            <pc:docMk/>
            <pc:sldMk cId="3674219082" sldId="4606"/>
            <ac:spMk id="6" creationId="{B3DF467C-5ACA-A44A-81AF-DD2B84B90D4C}"/>
          </ac:spMkLst>
        </pc:spChg>
      </pc:sldChg>
      <pc:sldChg chg="addSp delSp modSp mod">
        <pc:chgData name="Margaret Green" userId="95a2c08d86d62f11" providerId="LiveId" clId="{379998FE-3345-451C-9DBB-EE6C62B5A376}" dt="2023-12-20T20:22:23.231" v="12162" actId="6549"/>
        <pc:sldMkLst>
          <pc:docMk/>
          <pc:sldMk cId="124709905" sldId="4607"/>
        </pc:sldMkLst>
        <pc:spChg chg="add mod">
          <ac:chgData name="Margaret Green" userId="95a2c08d86d62f11" providerId="LiveId" clId="{379998FE-3345-451C-9DBB-EE6C62B5A376}" dt="2023-12-04T06:37:07.822" v="8901"/>
          <ac:spMkLst>
            <pc:docMk/>
            <pc:sldMk cId="124709905" sldId="4607"/>
            <ac:spMk id="2" creationId="{C698272C-B234-DED8-3A86-885B3B6EDD64}"/>
          </ac:spMkLst>
        </pc:spChg>
        <pc:spChg chg="mod">
          <ac:chgData name="Margaret Green" userId="95a2c08d86d62f11" providerId="LiveId" clId="{379998FE-3345-451C-9DBB-EE6C62B5A376}" dt="2023-12-20T20:22:23.231" v="12162" actId="6549"/>
          <ac:spMkLst>
            <pc:docMk/>
            <pc:sldMk cId="124709905" sldId="4607"/>
            <ac:spMk id="3" creationId="{C58E88B1-D701-35A7-99D8-5D1F344E7114}"/>
          </ac:spMkLst>
        </pc:spChg>
        <pc:spChg chg="del mod">
          <ac:chgData name="Margaret Green" userId="95a2c08d86d62f11" providerId="LiveId" clId="{379998FE-3345-451C-9DBB-EE6C62B5A376}" dt="2023-12-14T16:47:44.254" v="10750" actId="478"/>
          <ac:spMkLst>
            <pc:docMk/>
            <pc:sldMk cId="124709905" sldId="4607"/>
            <ac:spMk id="4" creationId="{B0015462-D333-7EE7-E9FE-1813EA492F30}"/>
          </ac:spMkLst>
        </pc:spChg>
        <pc:spChg chg="add del mod">
          <ac:chgData name="Margaret Green" userId="95a2c08d86d62f11" providerId="LiveId" clId="{379998FE-3345-451C-9DBB-EE6C62B5A376}" dt="2023-12-14T16:47:50.325" v="10752" actId="478"/>
          <ac:spMkLst>
            <pc:docMk/>
            <pc:sldMk cId="124709905" sldId="4607"/>
            <ac:spMk id="5" creationId="{31D1906A-F463-64B2-4BCF-0D44036B24F9}"/>
          </ac:spMkLst>
        </pc:spChg>
        <pc:spChg chg="add mod">
          <ac:chgData name="Margaret Green" userId="95a2c08d86d62f11" providerId="LiveId" clId="{379998FE-3345-451C-9DBB-EE6C62B5A376}" dt="2023-12-14T16:47:58.189" v="10754" actId="14100"/>
          <ac:spMkLst>
            <pc:docMk/>
            <pc:sldMk cId="124709905" sldId="4607"/>
            <ac:spMk id="6" creationId="{8CB8D62B-11B8-C55A-90A6-DD9D70B4AB0B}"/>
          </ac:spMkLst>
        </pc:spChg>
      </pc:sldChg>
      <pc:sldChg chg="addSp delSp modSp del mod setBg">
        <pc:chgData name="Margaret Green" userId="95a2c08d86d62f11" providerId="LiveId" clId="{379998FE-3345-451C-9DBB-EE6C62B5A376}" dt="2023-11-29T21:27:29.121" v="4593" actId="47"/>
        <pc:sldMkLst>
          <pc:docMk/>
          <pc:sldMk cId="318242879" sldId="4608"/>
        </pc:sldMkLst>
        <pc:spChg chg="del">
          <ac:chgData name="Margaret Green" userId="95a2c08d86d62f11" providerId="LiveId" clId="{379998FE-3345-451C-9DBB-EE6C62B5A376}" dt="2023-11-29T21:24:30.264" v="4586" actId="478"/>
          <ac:spMkLst>
            <pc:docMk/>
            <pc:sldMk cId="318242879" sldId="4608"/>
            <ac:spMk id="2" creationId="{57D7DA45-DE3E-E462-AA01-67186A294CB5}"/>
          </ac:spMkLst>
        </pc:spChg>
        <pc:spChg chg="add del mod">
          <ac:chgData name="Margaret Green" userId="95a2c08d86d62f11" providerId="LiveId" clId="{379998FE-3345-451C-9DBB-EE6C62B5A376}" dt="2023-11-29T21:26:05.958" v="4590" actId="478"/>
          <ac:spMkLst>
            <pc:docMk/>
            <pc:sldMk cId="318242879" sldId="4608"/>
            <ac:spMk id="3" creationId="{6F87C359-9B51-3803-D3F3-521894E26DF5}"/>
          </ac:spMkLst>
        </pc:spChg>
        <pc:spChg chg="add mod">
          <ac:chgData name="Margaret Green" userId="95a2c08d86d62f11" providerId="LiveId" clId="{379998FE-3345-451C-9DBB-EE6C62B5A376}" dt="2023-11-29T21:26:19.621" v="4592" actId="1076"/>
          <ac:spMkLst>
            <pc:docMk/>
            <pc:sldMk cId="318242879" sldId="4608"/>
            <ac:spMk id="4" creationId="{DDC10DB6-4245-A36F-29AC-F802CAF5C6A0}"/>
          </ac:spMkLst>
        </pc:spChg>
        <pc:spChg chg="add">
          <ac:chgData name="Margaret Green" userId="95a2c08d86d62f11" providerId="LiveId" clId="{379998FE-3345-451C-9DBB-EE6C62B5A376}" dt="2023-11-29T21:25:42.864" v="4589" actId="26606"/>
          <ac:spMkLst>
            <pc:docMk/>
            <pc:sldMk cId="318242879" sldId="4608"/>
            <ac:spMk id="9" creationId="{ECC07320-C2CA-4E29-8481-9D9E143C7788}"/>
          </ac:spMkLst>
        </pc:spChg>
        <pc:spChg chg="add">
          <ac:chgData name="Margaret Green" userId="95a2c08d86d62f11" providerId="LiveId" clId="{379998FE-3345-451C-9DBB-EE6C62B5A376}" dt="2023-11-29T21:25:42.864" v="4589" actId="26606"/>
          <ac:spMkLst>
            <pc:docMk/>
            <pc:sldMk cId="318242879" sldId="4608"/>
            <ac:spMk id="11" creationId="{178FB36B-5BFE-42CA-BC60-1115E0D95EEC}"/>
          </ac:spMkLst>
        </pc:spChg>
        <pc:picChg chg="add">
          <ac:chgData name="Margaret Green" userId="95a2c08d86d62f11" providerId="LiveId" clId="{379998FE-3345-451C-9DBB-EE6C62B5A376}" dt="2023-11-29T21:25:42.864" v="4589" actId="26606"/>
          <ac:picMkLst>
            <pc:docMk/>
            <pc:sldMk cId="318242879" sldId="4608"/>
            <ac:picMk id="5" creationId="{7D4A69C3-A6B8-7B85-5FDF-5CBDCA1A6036}"/>
          </ac:picMkLst>
        </pc:picChg>
      </pc:sldChg>
      <pc:sldChg chg="addSp modSp new mod setBg">
        <pc:chgData name="Margaret Green" userId="95a2c08d86d62f11" providerId="LiveId" clId="{379998FE-3345-451C-9DBB-EE6C62B5A376}" dt="2023-12-04T05:30:56.338" v="8512" actId="6549"/>
        <pc:sldMkLst>
          <pc:docMk/>
          <pc:sldMk cId="585992667" sldId="4608"/>
        </pc:sldMkLst>
        <pc:spChg chg="add mod">
          <ac:chgData name="Margaret Green" userId="95a2c08d86d62f11" providerId="LiveId" clId="{379998FE-3345-451C-9DBB-EE6C62B5A376}" dt="2023-12-04T05:30:56.338" v="8512" actId="6549"/>
          <ac:spMkLst>
            <pc:docMk/>
            <pc:sldMk cId="585992667" sldId="4608"/>
            <ac:spMk id="2" creationId="{AEBE6468-61A9-3FC6-B7B4-75DA7E9B59DA}"/>
          </ac:spMkLst>
        </pc:spChg>
      </pc:sldChg>
      <pc:sldChg chg="new del">
        <pc:chgData name="Margaret Green" userId="95a2c08d86d62f11" providerId="LiveId" clId="{379998FE-3345-451C-9DBB-EE6C62B5A376}" dt="2023-12-01T18:35:03.887" v="5413" actId="47"/>
        <pc:sldMkLst>
          <pc:docMk/>
          <pc:sldMk cId="3622488652" sldId="4609"/>
        </pc:sldMkLst>
      </pc:sldChg>
      <pc:sldChg chg="modSp mod">
        <pc:chgData name="Margaret Green" userId="95a2c08d86d62f11" providerId="LiveId" clId="{379998FE-3345-451C-9DBB-EE6C62B5A376}" dt="2023-12-14T16:33:45.087" v="10593" actId="2711"/>
        <pc:sldMkLst>
          <pc:docMk/>
          <pc:sldMk cId="2290694155" sldId="4610"/>
        </pc:sldMkLst>
        <pc:spChg chg="mod">
          <ac:chgData name="Margaret Green" userId="95a2c08d86d62f11" providerId="LiveId" clId="{379998FE-3345-451C-9DBB-EE6C62B5A376}" dt="2023-11-30T21:33:31.171" v="5302" actId="20577"/>
          <ac:spMkLst>
            <pc:docMk/>
            <pc:sldMk cId="2290694155" sldId="4610"/>
            <ac:spMk id="6" creationId="{C667CE16-734C-114F-71EF-F504DB1EC06C}"/>
          </ac:spMkLst>
        </pc:spChg>
        <pc:spChg chg="mod">
          <ac:chgData name="Margaret Green" userId="95a2c08d86d62f11" providerId="LiveId" clId="{379998FE-3345-451C-9DBB-EE6C62B5A376}" dt="2023-12-14T16:33:45.087" v="10593" actId="2711"/>
          <ac:spMkLst>
            <pc:docMk/>
            <pc:sldMk cId="2290694155" sldId="4610"/>
            <ac:spMk id="10" creationId="{3AE37FC0-0D5A-A8B6-AE12-E4E0D2F1AFD5}"/>
          </ac:spMkLst>
        </pc:spChg>
        <pc:picChg chg="mod">
          <ac:chgData name="Margaret Green" userId="95a2c08d86d62f11" providerId="LiveId" clId="{379998FE-3345-451C-9DBB-EE6C62B5A376}" dt="2023-11-30T21:34:25.652" v="5303" actId="14826"/>
          <ac:picMkLst>
            <pc:docMk/>
            <pc:sldMk cId="2290694155" sldId="4610"/>
            <ac:picMk id="3" creationId="{D5C70BCD-0251-94D3-B375-61F12E4A03E1}"/>
          </ac:picMkLst>
        </pc:picChg>
      </pc:sldChg>
      <pc:sldChg chg="modSp del mod modTransition">
        <pc:chgData name="Margaret Green" userId="95a2c08d86d62f11" providerId="LiveId" clId="{379998FE-3345-451C-9DBB-EE6C62B5A376}" dt="2023-12-14T16:23:20.347" v="10376" actId="47"/>
        <pc:sldMkLst>
          <pc:docMk/>
          <pc:sldMk cId="193785943" sldId="4611"/>
        </pc:sldMkLst>
        <pc:spChg chg="mod">
          <ac:chgData name="Margaret Green" userId="95a2c08d86d62f11" providerId="LiveId" clId="{379998FE-3345-451C-9DBB-EE6C62B5A376}" dt="2023-12-06T02:29:01.028" v="9869" actId="1076"/>
          <ac:spMkLst>
            <pc:docMk/>
            <pc:sldMk cId="193785943" sldId="4611"/>
            <ac:spMk id="4" creationId="{37A519F7-2160-481D-8683-AD72BCD63838}"/>
          </ac:spMkLst>
        </pc:spChg>
        <pc:spChg chg="mod">
          <ac:chgData name="Margaret Green" userId="95a2c08d86d62f11" providerId="LiveId" clId="{379998FE-3345-451C-9DBB-EE6C62B5A376}" dt="2023-12-05T15:13:26.622" v="9755" actId="1076"/>
          <ac:spMkLst>
            <pc:docMk/>
            <pc:sldMk cId="193785943" sldId="4611"/>
            <ac:spMk id="5" creationId="{98030F21-B563-4AC0-B272-B439483E287D}"/>
          </ac:spMkLst>
        </pc:spChg>
        <pc:picChg chg="mod">
          <ac:chgData name="Margaret Green" userId="95a2c08d86d62f11" providerId="LiveId" clId="{379998FE-3345-451C-9DBB-EE6C62B5A376}" dt="2023-12-06T02:28:40.414" v="9867" actId="1076"/>
          <ac:picMkLst>
            <pc:docMk/>
            <pc:sldMk cId="193785943" sldId="4611"/>
            <ac:picMk id="3" creationId="{28D43935-C423-4AE9-8F19-39812387520D}"/>
          </ac:picMkLst>
        </pc:picChg>
      </pc:sldChg>
      <pc:sldChg chg="modSp mod">
        <pc:chgData name="Margaret Green" userId="95a2c08d86d62f11" providerId="LiveId" clId="{379998FE-3345-451C-9DBB-EE6C62B5A376}" dt="2023-12-01T19:28:26.671" v="6660" actId="114"/>
        <pc:sldMkLst>
          <pc:docMk/>
          <pc:sldMk cId="308435770" sldId="4612"/>
        </pc:sldMkLst>
        <pc:spChg chg="mod">
          <ac:chgData name="Margaret Green" userId="95a2c08d86d62f11" providerId="LiveId" clId="{379998FE-3345-451C-9DBB-EE6C62B5A376}" dt="2023-12-01T19:28:26.671" v="6660" actId="114"/>
          <ac:spMkLst>
            <pc:docMk/>
            <pc:sldMk cId="308435770" sldId="4612"/>
            <ac:spMk id="2" creationId="{AEBE6468-61A9-3FC6-B7B4-75DA7E9B59DA}"/>
          </ac:spMkLst>
        </pc:spChg>
      </pc:sldChg>
      <pc:sldChg chg="addSp delSp modSp mod">
        <pc:chgData name="Margaret Green" userId="95a2c08d86d62f11" providerId="LiveId" clId="{379998FE-3345-451C-9DBB-EE6C62B5A376}" dt="2023-12-08T22:57:37.730" v="10375" actId="767"/>
        <pc:sldMkLst>
          <pc:docMk/>
          <pc:sldMk cId="159388165" sldId="4613"/>
        </pc:sldMkLst>
        <pc:spChg chg="mod">
          <ac:chgData name="Margaret Green" userId="95a2c08d86d62f11" providerId="LiveId" clId="{379998FE-3345-451C-9DBB-EE6C62B5A376}" dt="2023-12-03T14:42:59.909" v="7962" actId="313"/>
          <ac:spMkLst>
            <pc:docMk/>
            <pc:sldMk cId="159388165" sldId="4613"/>
            <ac:spMk id="2" creationId="{AEBE6468-61A9-3FC6-B7B4-75DA7E9B59DA}"/>
          </ac:spMkLst>
        </pc:spChg>
        <pc:spChg chg="add del mod">
          <ac:chgData name="Margaret Green" userId="95a2c08d86d62f11" providerId="LiveId" clId="{379998FE-3345-451C-9DBB-EE6C62B5A376}" dt="2023-12-08T22:57:37.730" v="10375" actId="767"/>
          <ac:spMkLst>
            <pc:docMk/>
            <pc:sldMk cId="159388165" sldId="4613"/>
            <ac:spMk id="3" creationId="{C84094DC-4FD9-ACA0-209A-19CD91A8F11A}"/>
          </ac:spMkLst>
        </pc:spChg>
      </pc:sldChg>
      <pc:sldChg chg="modSp mod">
        <pc:chgData name="Margaret Green" userId="95a2c08d86d62f11" providerId="LiveId" clId="{379998FE-3345-451C-9DBB-EE6C62B5A376}" dt="2023-12-01T18:59:23.123" v="6505" actId="14100"/>
        <pc:sldMkLst>
          <pc:docMk/>
          <pc:sldMk cId="2919892655" sldId="4614"/>
        </pc:sldMkLst>
        <pc:spChg chg="mod">
          <ac:chgData name="Margaret Green" userId="95a2c08d86d62f11" providerId="LiveId" clId="{379998FE-3345-451C-9DBB-EE6C62B5A376}" dt="2023-12-01T18:59:23.123" v="6505" actId="14100"/>
          <ac:spMkLst>
            <pc:docMk/>
            <pc:sldMk cId="2919892655" sldId="4614"/>
            <ac:spMk id="2" creationId="{AEBE6468-61A9-3FC6-B7B4-75DA7E9B59DA}"/>
          </ac:spMkLst>
        </pc:spChg>
      </pc:sldChg>
      <pc:sldChg chg="modSp del mod">
        <pc:chgData name="Margaret Green" userId="95a2c08d86d62f11" providerId="LiveId" clId="{379998FE-3345-451C-9DBB-EE6C62B5A376}" dt="2023-12-04T01:54:40.992" v="8354" actId="47"/>
        <pc:sldMkLst>
          <pc:docMk/>
          <pc:sldMk cId="2228889649" sldId="4615"/>
        </pc:sldMkLst>
        <pc:spChg chg="mod">
          <ac:chgData name="Margaret Green" userId="95a2c08d86d62f11" providerId="LiveId" clId="{379998FE-3345-451C-9DBB-EE6C62B5A376}" dt="2023-12-01T19:25:01.962" v="6621" actId="14100"/>
          <ac:spMkLst>
            <pc:docMk/>
            <pc:sldMk cId="2228889649" sldId="4615"/>
            <ac:spMk id="2" creationId="{AEBE6468-61A9-3FC6-B7B4-75DA7E9B59DA}"/>
          </ac:spMkLst>
        </pc:spChg>
      </pc:sldChg>
      <pc:sldChg chg="modSp del mod">
        <pc:chgData name="Margaret Green" userId="95a2c08d86d62f11" providerId="LiveId" clId="{379998FE-3345-451C-9DBB-EE6C62B5A376}" dt="2023-12-04T01:55:15.264" v="8364" actId="47"/>
        <pc:sldMkLst>
          <pc:docMk/>
          <pc:sldMk cId="3505043910" sldId="4616"/>
        </pc:sldMkLst>
        <pc:spChg chg="mod">
          <ac:chgData name="Margaret Green" userId="95a2c08d86d62f11" providerId="LiveId" clId="{379998FE-3345-451C-9DBB-EE6C62B5A376}" dt="2023-12-01T19:25:05.802" v="6622" actId="14100"/>
          <ac:spMkLst>
            <pc:docMk/>
            <pc:sldMk cId="3505043910" sldId="4616"/>
            <ac:spMk id="2" creationId="{AEBE6468-61A9-3FC6-B7B4-75DA7E9B59DA}"/>
          </ac:spMkLst>
        </pc:spChg>
      </pc:sldChg>
      <pc:sldChg chg="modSp del mod">
        <pc:chgData name="Margaret Green" userId="95a2c08d86d62f11" providerId="LiveId" clId="{379998FE-3345-451C-9DBB-EE6C62B5A376}" dt="2023-12-04T01:56:04.021" v="8378" actId="47"/>
        <pc:sldMkLst>
          <pc:docMk/>
          <pc:sldMk cId="3438224863" sldId="4617"/>
        </pc:sldMkLst>
        <pc:spChg chg="mod">
          <ac:chgData name="Margaret Green" userId="95a2c08d86d62f11" providerId="LiveId" clId="{379998FE-3345-451C-9DBB-EE6C62B5A376}" dt="2023-12-01T19:25:16.898" v="6624" actId="14100"/>
          <ac:spMkLst>
            <pc:docMk/>
            <pc:sldMk cId="3438224863" sldId="4617"/>
            <ac:spMk id="2" creationId="{AEBE6468-61A9-3FC6-B7B4-75DA7E9B59DA}"/>
          </ac:spMkLst>
        </pc:spChg>
      </pc:sldChg>
      <pc:sldChg chg="add del setBg">
        <pc:chgData name="Margaret Green" userId="95a2c08d86d62f11" providerId="LiveId" clId="{379998FE-3345-451C-9DBB-EE6C62B5A376}" dt="2023-12-01T19:00:56.990" v="6516"/>
        <pc:sldMkLst>
          <pc:docMk/>
          <pc:sldMk cId="744746767" sldId="4618"/>
        </pc:sldMkLst>
      </pc:sldChg>
      <pc:sldChg chg="modSp del mod">
        <pc:chgData name="Margaret Green" userId="95a2c08d86d62f11" providerId="LiveId" clId="{379998FE-3345-451C-9DBB-EE6C62B5A376}" dt="2023-12-01T19:25:33.684" v="6625" actId="47"/>
        <pc:sldMkLst>
          <pc:docMk/>
          <pc:sldMk cId="4183925812" sldId="4618"/>
        </pc:sldMkLst>
        <pc:spChg chg="mod">
          <ac:chgData name="Margaret Green" userId="95a2c08d86d62f11" providerId="LiveId" clId="{379998FE-3345-451C-9DBB-EE6C62B5A376}" dt="2023-12-01T19:23:13.252" v="6607" actId="1076"/>
          <ac:spMkLst>
            <pc:docMk/>
            <pc:sldMk cId="4183925812" sldId="4618"/>
            <ac:spMk id="2" creationId="{AEBE6468-61A9-3FC6-B7B4-75DA7E9B59DA}"/>
          </ac:spMkLst>
        </pc:spChg>
      </pc:sldChg>
      <pc:sldChg chg="modSp mod modShow">
        <pc:chgData name="Margaret Green" userId="95a2c08d86d62f11" providerId="LiveId" clId="{379998FE-3345-451C-9DBB-EE6C62B5A376}" dt="2023-12-20T20:23:04.574" v="12164" actId="729"/>
        <pc:sldMkLst>
          <pc:docMk/>
          <pc:sldMk cId="720757320" sldId="4619"/>
        </pc:sldMkLst>
        <pc:spChg chg="mod">
          <ac:chgData name="Margaret Green" userId="95a2c08d86d62f11" providerId="LiveId" clId="{379998FE-3345-451C-9DBB-EE6C62B5A376}" dt="2023-12-01T19:28:49.277" v="6662" actId="1076"/>
          <ac:spMkLst>
            <pc:docMk/>
            <pc:sldMk cId="720757320" sldId="4619"/>
            <ac:spMk id="2" creationId="{AEBE6468-61A9-3FC6-B7B4-75DA7E9B59DA}"/>
          </ac:spMkLst>
        </pc:spChg>
      </pc:sldChg>
      <pc:sldChg chg="modSp mod">
        <pc:chgData name="Margaret Green" userId="95a2c08d86d62f11" providerId="LiveId" clId="{379998FE-3345-451C-9DBB-EE6C62B5A376}" dt="2023-12-01T19:34:00.246" v="6709" actId="1076"/>
        <pc:sldMkLst>
          <pc:docMk/>
          <pc:sldMk cId="780907997" sldId="4620"/>
        </pc:sldMkLst>
        <pc:spChg chg="mod">
          <ac:chgData name="Margaret Green" userId="95a2c08d86d62f11" providerId="LiveId" clId="{379998FE-3345-451C-9DBB-EE6C62B5A376}" dt="2023-12-01T19:34:00.246" v="6709" actId="1076"/>
          <ac:spMkLst>
            <pc:docMk/>
            <pc:sldMk cId="780907997" sldId="4620"/>
            <ac:spMk id="2" creationId="{AEBE6468-61A9-3FC6-B7B4-75DA7E9B59DA}"/>
          </ac:spMkLst>
        </pc:spChg>
      </pc:sldChg>
      <pc:sldChg chg="modSp mod">
        <pc:chgData name="Margaret Green" userId="95a2c08d86d62f11" providerId="LiveId" clId="{379998FE-3345-451C-9DBB-EE6C62B5A376}" dt="2023-12-01T19:39:16.016" v="7183" actId="20577"/>
        <pc:sldMkLst>
          <pc:docMk/>
          <pc:sldMk cId="3449814919" sldId="4621"/>
        </pc:sldMkLst>
        <pc:spChg chg="mod">
          <ac:chgData name="Margaret Green" userId="95a2c08d86d62f11" providerId="LiveId" clId="{379998FE-3345-451C-9DBB-EE6C62B5A376}" dt="2023-12-01T19:39:16.016" v="7183" actId="20577"/>
          <ac:spMkLst>
            <pc:docMk/>
            <pc:sldMk cId="3449814919" sldId="4621"/>
            <ac:spMk id="2" creationId="{AEBE6468-61A9-3FC6-B7B4-75DA7E9B59DA}"/>
          </ac:spMkLst>
        </pc:spChg>
      </pc:sldChg>
      <pc:sldChg chg="addSp delSp modSp mod">
        <pc:chgData name="Margaret Green" userId="95a2c08d86d62f11" providerId="LiveId" clId="{379998FE-3345-451C-9DBB-EE6C62B5A376}" dt="2023-12-04T06:37:32.862" v="8906"/>
        <pc:sldMkLst>
          <pc:docMk/>
          <pc:sldMk cId="2666646313" sldId="4622"/>
        </pc:sldMkLst>
        <pc:spChg chg="del mod">
          <ac:chgData name="Margaret Green" userId="95a2c08d86d62f11" providerId="LiveId" clId="{379998FE-3345-451C-9DBB-EE6C62B5A376}" dt="2023-12-01T20:05:55.724" v="7560" actId="21"/>
          <ac:spMkLst>
            <pc:docMk/>
            <pc:sldMk cId="2666646313" sldId="4622"/>
            <ac:spMk id="2" creationId="{AEBE6468-61A9-3FC6-B7B4-75DA7E9B59DA}"/>
          </ac:spMkLst>
        </pc:spChg>
        <pc:spChg chg="add mod">
          <ac:chgData name="Margaret Green" userId="95a2c08d86d62f11" providerId="LiveId" clId="{379998FE-3345-451C-9DBB-EE6C62B5A376}" dt="2023-12-04T06:37:32.862" v="8906"/>
          <ac:spMkLst>
            <pc:docMk/>
            <pc:sldMk cId="2666646313" sldId="4622"/>
            <ac:spMk id="2" creationId="{C6E793D2-CFC6-BFE8-88D7-C791B4E98A2C}"/>
          </ac:spMkLst>
        </pc:spChg>
        <pc:spChg chg="add mod">
          <ac:chgData name="Margaret Green" userId="95a2c08d86d62f11" providerId="LiveId" clId="{379998FE-3345-451C-9DBB-EE6C62B5A376}" dt="2023-12-04T06:01:47.538" v="8572" actId="113"/>
          <ac:spMkLst>
            <pc:docMk/>
            <pc:sldMk cId="2666646313" sldId="4622"/>
            <ac:spMk id="5" creationId="{88FD5178-A1C9-60F0-5650-FF35761DCCB1}"/>
          </ac:spMkLst>
        </pc:spChg>
        <pc:picChg chg="add del mod">
          <ac:chgData name="Margaret Green" userId="95a2c08d86d62f11" providerId="LiveId" clId="{379998FE-3345-451C-9DBB-EE6C62B5A376}" dt="2023-12-01T20:05:47.615" v="7558" actId="478"/>
          <ac:picMkLst>
            <pc:docMk/>
            <pc:sldMk cId="2666646313" sldId="4622"/>
            <ac:picMk id="3" creationId="{22D1A980-0C20-3F43-81A7-4DBB88F0F461}"/>
          </ac:picMkLst>
        </pc:picChg>
        <pc:picChg chg="add mod">
          <ac:chgData name="Margaret Green" userId="95a2c08d86d62f11" providerId="LiveId" clId="{379998FE-3345-451C-9DBB-EE6C62B5A376}" dt="2023-12-01T20:05:49.328" v="7559"/>
          <ac:picMkLst>
            <pc:docMk/>
            <pc:sldMk cId="2666646313" sldId="4622"/>
            <ac:picMk id="4" creationId="{74B4ADAD-3FD0-7C7B-7986-FA8A04208856}"/>
          </ac:picMkLst>
        </pc:picChg>
      </pc:sldChg>
      <pc:sldChg chg="addSp delSp modSp mod">
        <pc:chgData name="Margaret Green" userId="95a2c08d86d62f11" providerId="LiveId" clId="{379998FE-3345-451C-9DBB-EE6C62B5A376}" dt="2023-12-04T19:41:19.560" v="9144" actId="1076"/>
        <pc:sldMkLst>
          <pc:docMk/>
          <pc:sldMk cId="3451452963" sldId="4623"/>
        </pc:sldMkLst>
        <pc:spChg chg="del mod">
          <ac:chgData name="Margaret Green" userId="95a2c08d86d62f11" providerId="LiveId" clId="{379998FE-3345-451C-9DBB-EE6C62B5A376}" dt="2023-12-01T20:06:34.465" v="7566" actId="21"/>
          <ac:spMkLst>
            <pc:docMk/>
            <pc:sldMk cId="3451452963" sldId="4623"/>
            <ac:spMk id="2" creationId="{AEBE6468-61A9-3FC6-B7B4-75DA7E9B59DA}"/>
          </ac:spMkLst>
        </pc:spChg>
        <pc:spChg chg="add mod">
          <ac:chgData name="Margaret Green" userId="95a2c08d86d62f11" providerId="LiveId" clId="{379998FE-3345-451C-9DBB-EE6C62B5A376}" dt="2023-12-04T06:37:41.782" v="8908"/>
          <ac:spMkLst>
            <pc:docMk/>
            <pc:sldMk cId="3451452963" sldId="4623"/>
            <ac:spMk id="2" creationId="{CA53B7D8-1A82-5AB6-3D48-C2470D6675AA}"/>
          </ac:spMkLst>
        </pc:spChg>
        <pc:spChg chg="add mod">
          <ac:chgData name="Margaret Green" userId="95a2c08d86d62f11" providerId="LiveId" clId="{379998FE-3345-451C-9DBB-EE6C62B5A376}" dt="2023-12-04T19:41:19.560" v="9144" actId="1076"/>
          <ac:spMkLst>
            <pc:docMk/>
            <pc:sldMk cId="3451452963" sldId="4623"/>
            <ac:spMk id="5" creationId="{6B4C8953-BA15-D13B-5F3D-C1A02C04A05A}"/>
          </ac:spMkLst>
        </pc:spChg>
        <pc:picChg chg="add del mod">
          <ac:chgData name="Margaret Green" userId="95a2c08d86d62f11" providerId="LiveId" clId="{379998FE-3345-451C-9DBB-EE6C62B5A376}" dt="2023-12-01T20:06:29.414" v="7564" actId="478"/>
          <ac:picMkLst>
            <pc:docMk/>
            <pc:sldMk cId="3451452963" sldId="4623"/>
            <ac:picMk id="3" creationId="{29F49D09-3316-EDB3-BC7D-9DF2490EB3E6}"/>
          </ac:picMkLst>
        </pc:picChg>
        <pc:picChg chg="add mod">
          <ac:chgData name="Margaret Green" userId="95a2c08d86d62f11" providerId="LiveId" clId="{379998FE-3345-451C-9DBB-EE6C62B5A376}" dt="2023-12-01T20:06:30.840" v="7565"/>
          <ac:picMkLst>
            <pc:docMk/>
            <pc:sldMk cId="3451452963" sldId="4623"/>
            <ac:picMk id="4" creationId="{E195B3FA-6CD9-C468-FCAF-8C0FC004441E}"/>
          </ac:picMkLst>
        </pc:picChg>
      </pc:sldChg>
      <pc:sldChg chg="delSp modSp mod">
        <pc:chgData name="Margaret Green" userId="95a2c08d86d62f11" providerId="LiveId" clId="{379998FE-3345-451C-9DBB-EE6C62B5A376}" dt="2023-12-01T19:57:00.187" v="7511" actId="114"/>
        <pc:sldMkLst>
          <pc:docMk/>
          <pc:sldMk cId="91370810" sldId="4624"/>
        </pc:sldMkLst>
        <pc:spChg chg="mod">
          <ac:chgData name="Margaret Green" userId="95a2c08d86d62f11" providerId="LiveId" clId="{379998FE-3345-451C-9DBB-EE6C62B5A376}" dt="2023-12-01T19:57:00.187" v="7511" actId="114"/>
          <ac:spMkLst>
            <pc:docMk/>
            <pc:sldMk cId="91370810" sldId="4624"/>
            <ac:spMk id="2" creationId="{AEBE6468-61A9-3FC6-B7B4-75DA7E9B59DA}"/>
          </ac:spMkLst>
        </pc:spChg>
        <pc:picChg chg="del">
          <ac:chgData name="Margaret Green" userId="95a2c08d86d62f11" providerId="LiveId" clId="{379998FE-3345-451C-9DBB-EE6C62B5A376}" dt="2023-12-01T19:52:32.968" v="7459" actId="478"/>
          <ac:picMkLst>
            <pc:docMk/>
            <pc:sldMk cId="91370810" sldId="4624"/>
            <ac:picMk id="3" creationId="{29F49D09-3316-EDB3-BC7D-9DF2490EB3E6}"/>
          </ac:picMkLst>
        </pc:picChg>
      </pc:sldChg>
      <pc:sldChg chg="addSp delSp modSp mod">
        <pc:chgData name="Margaret Green" userId="95a2c08d86d62f11" providerId="LiveId" clId="{379998FE-3345-451C-9DBB-EE6C62B5A376}" dt="2023-12-04T06:37:56.783" v="8911"/>
        <pc:sldMkLst>
          <pc:docMk/>
          <pc:sldMk cId="1775612067" sldId="4625"/>
        </pc:sldMkLst>
        <pc:spChg chg="add mod">
          <ac:chgData name="Margaret Green" userId="95a2c08d86d62f11" providerId="LiveId" clId="{379998FE-3345-451C-9DBB-EE6C62B5A376}" dt="2023-12-04T06:37:56.783" v="8911"/>
          <ac:spMkLst>
            <pc:docMk/>
            <pc:sldMk cId="1775612067" sldId="4625"/>
            <ac:spMk id="2" creationId="{94B32611-927C-9AC2-A057-F73356BA805B}"/>
          </ac:spMkLst>
        </pc:spChg>
        <pc:spChg chg="del mod">
          <ac:chgData name="Margaret Green" userId="95a2c08d86d62f11" providerId="LiveId" clId="{379998FE-3345-451C-9DBB-EE6C62B5A376}" dt="2023-12-01T20:01:01.809" v="7552" actId="21"/>
          <ac:spMkLst>
            <pc:docMk/>
            <pc:sldMk cId="1775612067" sldId="4625"/>
            <ac:spMk id="2" creationId="{AEBE6468-61A9-3FC6-B7B4-75DA7E9B59DA}"/>
          </ac:spMkLst>
        </pc:spChg>
        <pc:spChg chg="add mod">
          <ac:chgData name="Margaret Green" userId="95a2c08d86d62f11" providerId="LiveId" clId="{379998FE-3345-451C-9DBB-EE6C62B5A376}" dt="2023-12-01T20:03:33.897" v="7557" actId="1076"/>
          <ac:spMkLst>
            <pc:docMk/>
            <pc:sldMk cId="1775612067" sldId="4625"/>
            <ac:spMk id="5" creationId="{490B18AF-19DF-3CEB-C86D-50D46497FA1B}"/>
          </ac:spMkLst>
        </pc:spChg>
        <pc:picChg chg="del">
          <ac:chgData name="Margaret Green" userId="95a2c08d86d62f11" providerId="LiveId" clId="{379998FE-3345-451C-9DBB-EE6C62B5A376}" dt="2023-12-01T20:00:54.365" v="7550" actId="478"/>
          <ac:picMkLst>
            <pc:docMk/>
            <pc:sldMk cId="1775612067" sldId="4625"/>
            <ac:picMk id="3" creationId="{29F49D09-3316-EDB3-BC7D-9DF2490EB3E6}"/>
          </ac:picMkLst>
        </pc:picChg>
        <pc:picChg chg="add mod">
          <ac:chgData name="Margaret Green" userId="95a2c08d86d62f11" providerId="LiveId" clId="{379998FE-3345-451C-9DBB-EE6C62B5A376}" dt="2023-12-01T20:00:55.662" v="7551"/>
          <ac:picMkLst>
            <pc:docMk/>
            <pc:sldMk cId="1775612067" sldId="4625"/>
            <ac:picMk id="4" creationId="{DC72D839-0587-BEF0-374C-FAE5F93338DD}"/>
          </ac:picMkLst>
        </pc:picChg>
      </pc:sldChg>
      <pc:sldChg chg="modSp mod">
        <pc:chgData name="Margaret Green" userId="95a2c08d86d62f11" providerId="LiveId" clId="{379998FE-3345-451C-9DBB-EE6C62B5A376}" dt="2023-12-01T19:57:45.258" v="7521" actId="114"/>
        <pc:sldMkLst>
          <pc:docMk/>
          <pc:sldMk cId="1991003663" sldId="4626"/>
        </pc:sldMkLst>
        <pc:spChg chg="mod">
          <ac:chgData name="Margaret Green" userId="95a2c08d86d62f11" providerId="LiveId" clId="{379998FE-3345-451C-9DBB-EE6C62B5A376}" dt="2023-12-01T19:57:45.258" v="7521" actId="114"/>
          <ac:spMkLst>
            <pc:docMk/>
            <pc:sldMk cId="1991003663" sldId="4626"/>
            <ac:spMk id="2" creationId="{AEBE6468-61A9-3FC6-B7B4-75DA7E9B59DA}"/>
          </ac:spMkLst>
        </pc:spChg>
      </pc:sldChg>
      <pc:sldChg chg="addSp delSp modSp mod">
        <pc:chgData name="Margaret Green" userId="95a2c08d86d62f11" providerId="LiveId" clId="{379998FE-3345-451C-9DBB-EE6C62B5A376}" dt="2023-12-04T07:07:47.534" v="9022" actId="113"/>
        <pc:sldMkLst>
          <pc:docMk/>
          <pc:sldMk cId="3064584876" sldId="4627"/>
        </pc:sldMkLst>
        <pc:spChg chg="add mod">
          <ac:chgData name="Margaret Green" userId="95a2c08d86d62f11" providerId="LiveId" clId="{379998FE-3345-451C-9DBB-EE6C62B5A376}" dt="2023-12-04T06:38:06.276" v="8913"/>
          <ac:spMkLst>
            <pc:docMk/>
            <pc:sldMk cId="3064584876" sldId="4627"/>
            <ac:spMk id="2" creationId="{907114F4-69D2-E198-BAAD-75F6B75B4E18}"/>
          </ac:spMkLst>
        </pc:spChg>
        <pc:spChg chg="del">
          <ac:chgData name="Margaret Green" userId="95a2c08d86d62f11" providerId="LiveId" clId="{379998FE-3345-451C-9DBB-EE6C62B5A376}" dt="2023-12-01T20:07:41.233" v="7573" actId="21"/>
          <ac:spMkLst>
            <pc:docMk/>
            <pc:sldMk cId="3064584876" sldId="4627"/>
            <ac:spMk id="2" creationId="{AEBE6468-61A9-3FC6-B7B4-75DA7E9B59DA}"/>
          </ac:spMkLst>
        </pc:spChg>
        <pc:spChg chg="add mod">
          <ac:chgData name="Margaret Green" userId="95a2c08d86d62f11" providerId="LiveId" clId="{379998FE-3345-451C-9DBB-EE6C62B5A376}" dt="2023-12-04T07:07:47.534" v="9022" actId="113"/>
          <ac:spMkLst>
            <pc:docMk/>
            <pc:sldMk cId="3064584876" sldId="4627"/>
            <ac:spMk id="5" creationId="{91111A46-C8F1-1F61-7BE7-6E2F6B7F68CD}"/>
          </ac:spMkLst>
        </pc:spChg>
        <pc:picChg chg="del">
          <ac:chgData name="Margaret Green" userId="95a2c08d86d62f11" providerId="LiveId" clId="{379998FE-3345-451C-9DBB-EE6C62B5A376}" dt="2023-12-01T20:07:35.517" v="7571" actId="478"/>
          <ac:picMkLst>
            <pc:docMk/>
            <pc:sldMk cId="3064584876" sldId="4627"/>
            <ac:picMk id="3" creationId="{22D1A980-0C20-3F43-81A7-4DBB88F0F461}"/>
          </ac:picMkLst>
        </pc:picChg>
        <pc:picChg chg="add mod">
          <ac:chgData name="Margaret Green" userId="95a2c08d86d62f11" providerId="LiveId" clId="{379998FE-3345-451C-9DBB-EE6C62B5A376}" dt="2023-12-01T20:07:37.046" v="7572"/>
          <ac:picMkLst>
            <pc:docMk/>
            <pc:sldMk cId="3064584876" sldId="4627"/>
            <ac:picMk id="4" creationId="{34759C3C-AD45-CB6E-1A99-E6F278F3AF56}"/>
          </ac:picMkLst>
        </pc:picChg>
      </pc:sldChg>
      <pc:sldChg chg="addSp modSp mod">
        <pc:chgData name="Margaret Green" userId="95a2c08d86d62f11" providerId="LiveId" clId="{379998FE-3345-451C-9DBB-EE6C62B5A376}" dt="2023-12-04T06:38:15.957" v="8915"/>
        <pc:sldMkLst>
          <pc:docMk/>
          <pc:sldMk cId="2869570325" sldId="4628"/>
        </pc:sldMkLst>
        <pc:spChg chg="add mod">
          <ac:chgData name="Margaret Green" userId="95a2c08d86d62f11" providerId="LiveId" clId="{379998FE-3345-451C-9DBB-EE6C62B5A376}" dt="2023-12-04T06:38:15.957" v="8915"/>
          <ac:spMkLst>
            <pc:docMk/>
            <pc:sldMk cId="2869570325" sldId="4628"/>
            <ac:spMk id="2" creationId="{F5F6C60F-C219-53CC-C78D-3488B328928F}"/>
          </ac:spMkLst>
        </pc:spChg>
        <pc:spChg chg="mod">
          <ac:chgData name="Margaret Green" userId="95a2c08d86d62f11" providerId="LiveId" clId="{379998FE-3345-451C-9DBB-EE6C62B5A376}" dt="2023-12-01T20:17:14.561" v="7753" actId="108"/>
          <ac:spMkLst>
            <pc:docMk/>
            <pc:sldMk cId="2869570325" sldId="4628"/>
            <ac:spMk id="5" creationId="{91111A46-C8F1-1F61-7BE7-6E2F6B7F68CD}"/>
          </ac:spMkLst>
        </pc:spChg>
      </pc:sldChg>
      <pc:sldChg chg="addSp modSp mod">
        <pc:chgData name="Margaret Green" userId="95a2c08d86d62f11" providerId="LiveId" clId="{379998FE-3345-451C-9DBB-EE6C62B5A376}" dt="2023-12-04T19:46:08.946" v="9161" actId="1076"/>
        <pc:sldMkLst>
          <pc:docMk/>
          <pc:sldMk cId="839785692" sldId="4629"/>
        </pc:sldMkLst>
        <pc:spChg chg="add mod">
          <ac:chgData name="Margaret Green" userId="95a2c08d86d62f11" providerId="LiveId" clId="{379998FE-3345-451C-9DBB-EE6C62B5A376}" dt="2023-12-04T06:38:25.341" v="8917"/>
          <ac:spMkLst>
            <pc:docMk/>
            <pc:sldMk cId="839785692" sldId="4629"/>
            <ac:spMk id="2" creationId="{6116CF00-8274-AA97-FB07-66FF72896D22}"/>
          </ac:spMkLst>
        </pc:spChg>
        <pc:spChg chg="mod">
          <ac:chgData name="Margaret Green" userId="95a2c08d86d62f11" providerId="LiveId" clId="{379998FE-3345-451C-9DBB-EE6C62B5A376}" dt="2023-12-04T19:46:08.946" v="9161" actId="1076"/>
          <ac:spMkLst>
            <pc:docMk/>
            <pc:sldMk cId="839785692" sldId="4629"/>
            <ac:spMk id="5" creationId="{91111A46-C8F1-1F61-7BE7-6E2F6B7F68CD}"/>
          </ac:spMkLst>
        </pc:spChg>
      </pc:sldChg>
      <pc:sldChg chg="modSp del mod">
        <pc:chgData name="Margaret Green" userId="95a2c08d86d62f11" providerId="LiveId" clId="{379998FE-3345-451C-9DBB-EE6C62B5A376}" dt="2023-12-01T20:18:14.624" v="7776" actId="47"/>
        <pc:sldMkLst>
          <pc:docMk/>
          <pc:sldMk cId="444548580" sldId="4630"/>
        </pc:sldMkLst>
        <pc:spChg chg="mod">
          <ac:chgData name="Margaret Green" userId="95a2c08d86d62f11" providerId="LiveId" clId="{379998FE-3345-451C-9DBB-EE6C62B5A376}" dt="2023-12-01T20:18:01.264" v="7775" actId="20577"/>
          <ac:spMkLst>
            <pc:docMk/>
            <pc:sldMk cId="444548580" sldId="4630"/>
            <ac:spMk id="3" creationId="{C58E88B1-D701-35A7-99D8-5D1F344E7114}"/>
          </ac:spMkLst>
        </pc:spChg>
      </pc:sldChg>
      <pc:sldChg chg="addSp delSp modSp mod modShow">
        <pc:chgData name="Margaret Green" userId="95a2c08d86d62f11" providerId="LiveId" clId="{379998FE-3345-451C-9DBB-EE6C62B5A376}" dt="2023-12-20T20:26:34.238" v="12192"/>
        <pc:sldMkLst>
          <pc:docMk/>
          <pc:sldMk cId="2238235418" sldId="4630"/>
        </pc:sldMkLst>
        <pc:spChg chg="add mod">
          <ac:chgData name="Margaret Green" userId="95a2c08d86d62f11" providerId="LiveId" clId="{379998FE-3345-451C-9DBB-EE6C62B5A376}" dt="2023-12-04T06:38:12.749" v="8914"/>
          <ac:spMkLst>
            <pc:docMk/>
            <pc:sldMk cId="2238235418" sldId="4630"/>
            <ac:spMk id="2" creationId="{B98135F6-DD4B-C4F8-66CF-0F623D8B36C7}"/>
          </ac:spMkLst>
        </pc:spChg>
        <pc:spChg chg="add del mod">
          <ac:chgData name="Margaret Green" userId="95a2c08d86d62f11" providerId="LiveId" clId="{379998FE-3345-451C-9DBB-EE6C62B5A376}" dt="2023-12-20T20:26:32.134" v="12191" actId="478"/>
          <ac:spMkLst>
            <pc:docMk/>
            <pc:sldMk cId="2238235418" sldId="4630"/>
            <ac:spMk id="3" creationId="{AD72A423-0C62-4C72-C455-4D29D24B4B6E}"/>
          </ac:spMkLst>
        </pc:spChg>
        <pc:spChg chg="del mod">
          <ac:chgData name="Margaret Green" userId="95a2c08d86d62f11" providerId="LiveId" clId="{379998FE-3345-451C-9DBB-EE6C62B5A376}" dt="2023-12-14T16:52:30.399" v="10812" actId="478"/>
          <ac:spMkLst>
            <pc:docMk/>
            <pc:sldMk cId="2238235418" sldId="4630"/>
            <ac:spMk id="3" creationId="{C58E88B1-D701-35A7-99D8-5D1F344E7114}"/>
          </ac:spMkLst>
        </pc:spChg>
        <pc:spChg chg="add mod">
          <ac:chgData name="Margaret Green" userId="95a2c08d86d62f11" providerId="LiveId" clId="{379998FE-3345-451C-9DBB-EE6C62B5A376}" dt="2023-12-20T20:26:34.238" v="12192"/>
          <ac:spMkLst>
            <pc:docMk/>
            <pc:sldMk cId="2238235418" sldId="4630"/>
            <ac:spMk id="4" creationId="{4268B3A0-E072-97E4-B153-E8114CAE2CBE}"/>
          </ac:spMkLst>
        </pc:spChg>
        <pc:spChg chg="del mod">
          <ac:chgData name="Margaret Green" userId="95a2c08d86d62f11" providerId="LiveId" clId="{379998FE-3345-451C-9DBB-EE6C62B5A376}" dt="2023-12-14T16:52:28.664" v="10811" actId="478"/>
          <ac:spMkLst>
            <pc:docMk/>
            <pc:sldMk cId="2238235418" sldId="4630"/>
            <ac:spMk id="4" creationId="{B0015462-D333-7EE7-E9FE-1813EA492F30}"/>
          </ac:spMkLst>
        </pc:spChg>
        <pc:spChg chg="add del mod">
          <ac:chgData name="Margaret Green" userId="95a2c08d86d62f11" providerId="LiveId" clId="{379998FE-3345-451C-9DBB-EE6C62B5A376}" dt="2023-12-20T20:26:09.543" v="12188" actId="478"/>
          <ac:spMkLst>
            <pc:docMk/>
            <pc:sldMk cId="2238235418" sldId="4630"/>
            <ac:spMk id="5" creationId="{BE0B8C20-F147-7999-2838-A5CE053F2DBE}"/>
          </ac:spMkLst>
        </pc:spChg>
        <pc:spChg chg="add mod">
          <ac:chgData name="Margaret Green" userId="95a2c08d86d62f11" providerId="LiveId" clId="{379998FE-3345-451C-9DBB-EE6C62B5A376}" dt="2023-12-14T16:52:32.090" v="10813"/>
          <ac:spMkLst>
            <pc:docMk/>
            <pc:sldMk cId="2238235418" sldId="4630"/>
            <ac:spMk id="6" creationId="{84D0FF5E-3F69-15D7-F6E6-1C786FA12ADC}"/>
          </ac:spMkLst>
        </pc:spChg>
      </pc:sldChg>
      <pc:sldChg chg="addSp delSp modSp mod">
        <pc:chgData name="Margaret Green" userId="95a2c08d86d62f11" providerId="LiveId" clId="{379998FE-3345-451C-9DBB-EE6C62B5A376}" dt="2023-12-20T20:24:46.712" v="12176" actId="1076"/>
        <pc:sldMkLst>
          <pc:docMk/>
          <pc:sldMk cId="3711343135" sldId="4631"/>
        </pc:sldMkLst>
        <pc:spChg chg="add mod">
          <ac:chgData name="Margaret Green" userId="95a2c08d86d62f11" providerId="LiveId" clId="{379998FE-3345-451C-9DBB-EE6C62B5A376}" dt="2023-12-04T06:38:02.750" v="8912"/>
          <ac:spMkLst>
            <pc:docMk/>
            <pc:sldMk cId="3711343135" sldId="4631"/>
            <ac:spMk id="2" creationId="{96B86273-037C-B142-6AB3-8AE62F430667}"/>
          </ac:spMkLst>
        </pc:spChg>
        <pc:spChg chg="mod">
          <ac:chgData name="Margaret Green" userId="95a2c08d86d62f11" providerId="LiveId" clId="{379998FE-3345-451C-9DBB-EE6C62B5A376}" dt="2023-12-20T20:24:46.712" v="12176" actId="1076"/>
          <ac:spMkLst>
            <pc:docMk/>
            <pc:sldMk cId="3711343135" sldId="4631"/>
            <ac:spMk id="3" creationId="{C58E88B1-D701-35A7-99D8-5D1F344E7114}"/>
          </ac:spMkLst>
        </pc:spChg>
        <pc:spChg chg="del mod">
          <ac:chgData name="Margaret Green" userId="95a2c08d86d62f11" providerId="LiveId" clId="{379998FE-3345-451C-9DBB-EE6C62B5A376}" dt="2023-12-14T16:51:58.336" v="10805" actId="478"/>
          <ac:spMkLst>
            <pc:docMk/>
            <pc:sldMk cId="3711343135" sldId="4631"/>
            <ac:spMk id="4" creationId="{B0015462-D333-7EE7-E9FE-1813EA492F30}"/>
          </ac:spMkLst>
        </pc:spChg>
        <pc:spChg chg="add mod">
          <ac:chgData name="Margaret Green" userId="95a2c08d86d62f11" providerId="LiveId" clId="{379998FE-3345-451C-9DBB-EE6C62B5A376}" dt="2023-12-14T16:52:07.864" v="10808" actId="14100"/>
          <ac:spMkLst>
            <pc:docMk/>
            <pc:sldMk cId="3711343135" sldId="4631"/>
            <ac:spMk id="5" creationId="{3C69D8BB-0CB7-C103-D47F-21B5FE76C35B}"/>
          </ac:spMkLst>
        </pc:spChg>
      </pc:sldChg>
      <pc:sldChg chg="modSp del mod">
        <pc:chgData name="Margaret Green" userId="95a2c08d86d62f11" providerId="LiveId" clId="{379998FE-3345-451C-9DBB-EE6C62B5A376}" dt="2023-12-01T20:30:09.228" v="7912" actId="47"/>
        <pc:sldMkLst>
          <pc:docMk/>
          <pc:sldMk cId="1095701002" sldId="4632"/>
        </pc:sldMkLst>
        <pc:spChg chg="mod">
          <ac:chgData name="Margaret Green" userId="95a2c08d86d62f11" providerId="LiveId" clId="{379998FE-3345-451C-9DBB-EE6C62B5A376}" dt="2023-12-01T20:23:40.401" v="7855" actId="14100"/>
          <ac:spMkLst>
            <pc:docMk/>
            <pc:sldMk cId="1095701002" sldId="4632"/>
            <ac:spMk id="3" creationId="{C58E88B1-D701-35A7-99D8-5D1F344E7114}"/>
          </ac:spMkLst>
        </pc:spChg>
      </pc:sldChg>
      <pc:sldChg chg="modSp del mod">
        <pc:chgData name="Margaret Green" userId="95a2c08d86d62f11" providerId="LiveId" clId="{379998FE-3345-451C-9DBB-EE6C62B5A376}" dt="2023-12-01T20:32:12.192" v="7938" actId="47"/>
        <pc:sldMkLst>
          <pc:docMk/>
          <pc:sldMk cId="1557536150" sldId="4633"/>
        </pc:sldMkLst>
        <pc:spChg chg="mod">
          <ac:chgData name="Margaret Green" userId="95a2c08d86d62f11" providerId="LiveId" clId="{379998FE-3345-451C-9DBB-EE6C62B5A376}" dt="2023-12-01T20:28:00.075" v="7889" actId="14100"/>
          <ac:spMkLst>
            <pc:docMk/>
            <pc:sldMk cId="1557536150" sldId="4633"/>
            <ac:spMk id="2" creationId="{57D7DA45-DE3E-E462-AA01-67186A294CB5}"/>
          </ac:spMkLst>
        </pc:spChg>
      </pc:sldChg>
      <pc:sldChg chg="addSp delSp modSp mod">
        <pc:chgData name="Margaret Green" userId="95a2c08d86d62f11" providerId="LiveId" clId="{379998FE-3345-451C-9DBB-EE6C62B5A376}" dt="2023-12-20T20:22:13.321" v="12161"/>
        <pc:sldMkLst>
          <pc:docMk/>
          <pc:sldMk cId="3997424656" sldId="4634"/>
        </pc:sldMkLst>
        <pc:spChg chg="add mod">
          <ac:chgData name="Margaret Green" userId="95a2c08d86d62f11" providerId="LiveId" clId="{379998FE-3345-451C-9DBB-EE6C62B5A376}" dt="2023-12-04T06:37:02.143" v="8900"/>
          <ac:spMkLst>
            <pc:docMk/>
            <pc:sldMk cId="3997424656" sldId="4634"/>
            <ac:spMk id="2" creationId="{16BAB93D-ABEA-EE0C-055B-41B4D28CAB36}"/>
          </ac:spMkLst>
        </pc:spChg>
        <pc:spChg chg="add mod">
          <ac:chgData name="Margaret Green" userId="95a2c08d86d62f11" providerId="LiveId" clId="{379998FE-3345-451C-9DBB-EE6C62B5A376}" dt="2023-12-20T20:22:13.321" v="12161"/>
          <ac:spMkLst>
            <pc:docMk/>
            <pc:sldMk cId="3997424656" sldId="4634"/>
            <ac:spMk id="3" creationId="{B0E10FC8-7710-60AA-6F89-9E30ED97014F}"/>
          </ac:spMkLst>
        </pc:spChg>
        <pc:spChg chg="del mod">
          <ac:chgData name="Margaret Green" userId="95a2c08d86d62f11" providerId="LiveId" clId="{379998FE-3345-451C-9DBB-EE6C62B5A376}" dt="2023-12-14T16:47:25.966" v="10747" actId="478"/>
          <ac:spMkLst>
            <pc:docMk/>
            <pc:sldMk cId="3997424656" sldId="4634"/>
            <ac:spMk id="3" creationId="{C58E88B1-D701-35A7-99D8-5D1F344E7114}"/>
          </ac:spMkLst>
        </pc:spChg>
        <pc:spChg chg="del">
          <ac:chgData name="Margaret Green" userId="95a2c08d86d62f11" providerId="LiveId" clId="{379998FE-3345-451C-9DBB-EE6C62B5A376}" dt="2023-12-14T16:47:27.534" v="10748" actId="478"/>
          <ac:spMkLst>
            <pc:docMk/>
            <pc:sldMk cId="3997424656" sldId="4634"/>
            <ac:spMk id="4" creationId="{B0015462-D333-7EE7-E9FE-1813EA492F30}"/>
          </ac:spMkLst>
        </pc:spChg>
        <pc:spChg chg="add del mod">
          <ac:chgData name="Margaret Green" userId="95a2c08d86d62f11" providerId="LiveId" clId="{379998FE-3345-451C-9DBB-EE6C62B5A376}" dt="2023-12-20T20:22:10.959" v="12160" actId="478"/>
          <ac:spMkLst>
            <pc:docMk/>
            <pc:sldMk cId="3997424656" sldId="4634"/>
            <ac:spMk id="5" creationId="{24C7E1B2-7518-18D1-E04F-660BF0A08656}"/>
          </ac:spMkLst>
        </pc:spChg>
        <pc:spChg chg="add mod">
          <ac:chgData name="Margaret Green" userId="95a2c08d86d62f11" providerId="LiveId" clId="{379998FE-3345-451C-9DBB-EE6C62B5A376}" dt="2023-12-14T16:47:29.655" v="10749"/>
          <ac:spMkLst>
            <pc:docMk/>
            <pc:sldMk cId="3997424656" sldId="4634"/>
            <ac:spMk id="6" creationId="{D780DE8B-7B38-2760-C700-9BA7D65EA0E7}"/>
          </ac:spMkLst>
        </pc:spChg>
      </pc:sldChg>
      <pc:sldChg chg="addSp delSp modSp mod modShow">
        <pc:chgData name="Margaret Green" userId="95a2c08d86d62f11" providerId="LiveId" clId="{379998FE-3345-451C-9DBB-EE6C62B5A376}" dt="2023-12-20T20:23:19.035" v="12165" actId="729"/>
        <pc:sldMkLst>
          <pc:docMk/>
          <pc:sldMk cId="1101990850" sldId="4635"/>
        </pc:sldMkLst>
        <pc:spChg chg="add mod">
          <ac:chgData name="Margaret Green" userId="95a2c08d86d62f11" providerId="LiveId" clId="{379998FE-3345-451C-9DBB-EE6C62B5A376}" dt="2023-12-04T06:37:17.479" v="8903"/>
          <ac:spMkLst>
            <pc:docMk/>
            <pc:sldMk cId="1101990850" sldId="4635"/>
            <ac:spMk id="2" creationId="{C0A4D548-E541-0121-CCCC-78E81AB3B141}"/>
          </ac:spMkLst>
        </pc:spChg>
        <pc:spChg chg="del mod">
          <ac:chgData name="Margaret Green" userId="95a2c08d86d62f11" providerId="LiveId" clId="{379998FE-3345-451C-9DBB-EE6C62B5A376}" dt="2023-12-14T16:48:29.596" v="10758" actId="478"/>
          <ac:spMkLst>
            <pc:docMk/>
            <pc:sldMk cId="1101990850" sldId="4635"/>
            <ac:spMk id="3" creationId="{C58E88B1-D701-35A7-99D8-5D1F344E7114}"/>
          </ac:spMkLst>
        </pc:spChg>
        <pc:spChg chg="del">
          <ac:chgData name="Margaret Green" userId="95a2c08d86d62f11" providerId="LiveId" clId="{379998FE-3345-451C-9DBB-EE6C62B5A376}" dt="2023-12-14T16:48:27.980" v="10757" actId="478"/>
          <ac:spMkLst>
            <pc:docMk/>
            <pc:sldMk cId="1101990850" sldId="4635"/>
            <ac:spMk id="4" creationId="{B0015462-D333-7EE7-E9FE-1813EA492F30}"/>
          </ac:spMkLst>
        </pc:spChg>
        <pc:spChg chg="add mod">
          <ac:chgData name="Margaret Green" userId="95a2c08d86d62f11" providerId="LiveId" clId="{379998FE-3345-451C-9DBB-EE6C62B5A376}" dt="2023-12-20T20:22:38.062" v="12163" actId="6549"/>
          <ac:spMkLst>
            <pc:docMk/>
            <pc:sldMk cId="1101990850" sldId="4635"/>
            <ac:spMk id="5" creationId="{37A294F0-BF96-8683-442A-DD8C3343FB42}"/>
          </ac:spMkLst>
        </pc:spChg>
        <pc:spChg chg="add mod">
          <ac:chgData name="Margaret Green" userId="95a2c08d86d62f11" providerId="LiveId" clId="{379998FE-3345-451C-9DBB-EE6C62B5A376}" dt="2023-12-14T16:48:31.630" v="10759"/>
          <ac:spMkLst>
            <pc:docMk/>
            <pc:sldMk cId="1101990850" sldId="4635"/>
            <ac:spMk id="6" creationId="{6F517C54-EF1D-6224-56E9-ED0A42BA11F5}"/>
          </ac:spMkLst>
        </pc:spChg>
      </pc:sldChg>
      <pc:sldChg chg="addSp delSp modSp mod">
        <pc:chgData name="Margaret Green" userId="95a2c08d86d62f11" providerId="LiveId" clId="{379998FE-3345-451C-9DBB-EE6C62B5A376}" dt="2023-12-20T20:23:57.594" v="12170"/>
        <pc:sldMkLst>
          <pc:docMk/>
          <pc:sldMk cId="587587331" sldId="4636"/>
        </pc:sldMkLst>
        <pc:spChg chg="del mod">
          <ac:chgData name="Margaret Green" userId="95a2c08d86d62f11" providerId="LiveId" clId="{379998FE-3345-451C-9DBB-EE6C62B5A376}" dt="2023-12-14T16:50:33.762" v="10795" actId="478"/>
          <ac:spMkLst>
            <pc:docMk/>
            <pc:sldMk cId="587587331" sldId="4636"/>
            <ac:spMk id="2" creationId="{57D7DA45-DE3E-E462-AA01-67186A294CB5}"/>
          </ac:spMkLst>
        </pc:spChg>
        <pc:spChg chg="add mod">
          <ac:chgData name="Margaret Green" userId="95a2c08d86d62f11" providerId="LiveId" clId="{379998FE-3345-451C-9DBB-EE6C62B5A376}" dt="2023-12-20T20:23:57.594" v="12170"/>
          <ac:spMkLst>
            <pc:docMk/>
            <pc:sldMk cId="587587331" sldId="4636"/>
            <ac:spMk id="2" creationId="{8B4E26F9-BD3F-8ECD-5BDB-2BB2BA64A77D}"/>
          </ac:spMkLst>
        </pc:spChg>
        <pc:spChg chg="add mod">
          <ac:chgData name="Margaret Green" userId="95a2c08d86d62f11" providerId="LiveId" clId="{379998FE-3345-451C-9DBB-EE6C62B5A376}" dt="2023-12-04T06:37:38.670" v="8907"/>
          <ac:spMkLst>
            <pc:docMk/>
            <pc:sldMk cId="587587331" sldId="4636"/>
            <ac:spMk id="4" creationId="{D9820B9E-7765-49E7-6C55-88ABED52B653}"/>
          </ac:spMkLst>
        </pc:spChg>
        <pc:spChg chg="del">
          <ac:chgData name="Margaret Green" userId="95a2c08d86d62f11" providerId="LiveId" clId="{379998FE-3345-451C-9DBB-EE6C62B5A376}" dt="2023-12-14T16:50:32.258" v="10794" actId="478"/>
          <ac:spMkLst>
            <pc:docMk/>
            <pc:sldMk cId="587587331" sldId="4636"/>
            <ac:spMk id="5" creationId="{5A6A8688-AD2A-2A69-B683-66C08BF2E97D}"/>
          </ac:spMkLst>
        </pc:spChg>
        <pc:spChg chg="add del mod">
          <ac:chgData name="Margaret Green" userId="95a2c08d86d62f11" providerId="LiveId" clId="{379998FE-3345-451C-9DBB-EE6C62B5A376}" dt="2023-12-20T20:23:55.450" v="12169" actId="478"/>
          <ac:spMkLst>
            <pc:docMk/>
            <pc:sldMk cId="587587331" sldId="4636"/>
            <ac:spMk id="6" creationId="{96633214-B1B4-5BDB-0A6B-F27EDA04CF46}"/>
          </ac:spMkLst>
        </pc:spChg>
        <pc:spChg chg="add mod">
          <ac:chgData name="Margaret Green" userId="95a2c08d86d62f11" providerId="LiveId" clId="{379998FE-3345-451C-9DBB-EE6C62B5A376}" dt="2023-12-14T16:50:35.324" v="10796"/>
          <ac:spMkLst>
            <pc:docMk/>
            <pc:sldMk cId="587587331" sldId="4636"/>
            <ac:spMk id="7" creationId="{347795AC-C263-DF30-2D4A-953E8CE98C49}"/>
          </ac:spMkLst>
        </pc:spChg>
      </pc:sldChg>
      <pc:sldChg chg="addSp delSp modSp del mod">
        <pc:chgData name="Margaret Green" userId="95a2c08d86d62f11" providerId="LiveId" clId="{379998FE-3345-451C-9DBB-EE6C62B5A376}" dt="2023-12-03T15:02:03.480" v="7980" actId="47"/>
        <pc:sldMkLst>
          <pc:docMk/>
          <pc:sldMk cId="1387830100" sldId="4637"/>
        </pc:sldMkLst>
        <pc:spChg chg="mod ord">
          <ac:chgData name="Margaret Green" userId="95a2c08d86d62f11" providerId="LiveId" clId="{379998FE-3345-451C-9DBB-EE6C62B5A376}" dt="2023-12-03T14:46:26.784" v="7970" actId="26606"/>
          <ac:spMkLst>
            <pc:docMk/>
            <pc:sldMk cId="1387830100" sldId="4637"/>
            <ac:spMk id="4" creationId="{A3B0F7BF-359D-A28A-A943-960FCC02C503}"/>
          </ac:spMkLst>
        </pc:spChg>
        <pc:spChg chg="del">
          <ac:chgData name="Margaret Green" userId="95a2c08d86d62f11" providerId="LiveId" clId="{379998FE-3345-451C-9DBB-EE6C62B5A376}" dt="2023-12-03T14:45:54.428" v="7968" actId="478"/>
          <ac:spMkLst>
            <pc:docMk/>
            <pc:sldMk cId="1387830100" sldId="4637"/>
            <ac:spMk id="5" creationId="{A96B5EF6-95EE-9BB4-BC85-22D62C6FE40F}"/>
          </ac:spMkLst>
        </pc:spChg>
        <pc:spChg chg="del">
          <ac:chgData name="Margaret Green" userId="95a2c08d86d62f11" providerId="LiveId" clId="{379998FE-3345-451C-9DBB-EE6C62B5A376}" dt="2023-12-03T14:45:41.053" v="7966" actId="478"/>
          <ac:spMkLst>
            <pc:docMk/>
            <pc:sldMk cId="1387830100" sldId="4637"/>
            <ac:spMk id="7" creationId="{9E9F9FFE-CD99-86F8-A7D9-6326571A3D44}"/>
          </ac:spMkLst>
        </pc:spChg>
        <pc:spChg chg="del">
          <ac:chgData name="Margaret Green" userId="95a2c08d86d62f11" providerId="LiveId" clId="{379998FE-3345-451C-9DBB-EE6C62B5A376}" dt="2023-12-03T14:46:26.784" v="7970" actId="26606"/>
          <ac:spMkLst>
            <pc:docMk/>
            <pc:sldMk cId="1387830100" sldId="4637"/>
            <ac:spMk id="97" creationId="{F13C74B1-5B17-4795-BED0-7140497B445A}"/>
          </ac:spMkLst>
        </pc:spChg>
        <pc:spChg chg="del">
          <ac:chgData name="Margaret Green" userId="95a2c08d86d62f11" providerId="LiveId" clId="{379998FE-3345-451C-9DBB-EE6C62B5A376}" dt="2023-12-03T14:46:26.784" v="7970" actId="26606"/>
          <ac:spMkLst>
            <pc:docMk/>
            <pc:sldMk cId="1387830100" sldId="4637"/>
            <ac:spMk id="98" creationId="{D4974D33-8DC5-464E-8C6D-BE58F0669C17}"/>
          </ac:spMkLst>
        </pc:spChg>
        <pc:spChg chg="add">
          <ac:chgData name="Margaret Green" userId="95a2c08d86d62f11" providerId="LiveId" clId="{379998FE-3345-451C-9DBB-EE6C62B5A376}" dt="2023-12-03T14:46:26.784" v="7970" actId="26606"/>
          <ac:spMkLst>
            <pc:docMk/>
            <pc:sldMk cId="1387830100" sldId="4637"/>
            <ac:spMk id="103" creationId="{3AFE8227-C443-417B-BA91-520EB1EF4559}"/>
          </ac:spMkLst>
        </pc:spChg>
        <pc:spChg chg="add">
          <ac:chgData name="Margaret Green" userId="95a2c08d86d62f11" providerId="LiveId" clId="{379998FE-3345-451C-9DBB-EE6C62B5A376}" dt="2023-12-03T14:46:26.784" v="7970" actId="26606"/>
          <ac:spMkLst>
            <pc:docMk/>
            <pc:sldMk cId="1387830100" sldId="4637"/>
            <ac:spMk id="105" creationId="{907741FC-B544-4A6E-B831-6789D042333D}"/>
          </ac:spMkLst>
        </pc:spChg>
        <pc:spChg chg="add">
          <ac:chgData name="Margaret Green" userId="95a2c08d86d62f11" providerId="LiveId" clId="{379998FE-3345-451C-9DBB-EE6C62B5A376}" dt="2023-12-03T14:46:26.784" v="7970" actId="26606"/>
          <ac:spMkLst>
            <pc:docMk/>
            <pc:sldMk cId="1387830100" sldId="4637"/>
            <ac:spMk id="107" creationId="{3F0BE7ED-7814-4273-B18A-F26CC0380380}"/>
          </ac:spMkLst>
        </pc:spChg>
        <pc:picChg chg="mod">
          <ac:chgData name="Margaret Green" userId="95a2c08d86d62f11" providerId="LiveId" clId="{379998FE-3345-451C-9DBB-EE6C62B5A376}" dt="2023-12-03T14:46:26.784" v="7970" actId="26606"/>
          <ac:picMkLst>
            <pc:docMk/>
            <pc:sldMk cId="1387830100" sldId="4637"/>
            <ac:picMk id="3" creationId="{6ABA0D36-8E5D-2CA8-C19B-07BD8694B44A}"/>
          </ac:picMkLst>
        </pc:picChg>
      </pc:sldChg>
      <pc:sldChg chg="addSp modSp del mod">
        <pc:chgData name="Margaret Green" userId="95a2c08d86d62f11" providerId="LiveId" clId="{379998FE-3345-451C-9DBB-EE6C62B5A376}" dt="2023-12-08T03:06:28.096" v="10230" actId="47"/>
        <pc:sldMkLst>
          <pc:docMk/>
          <pc:sldMk cId="4104590280" sldId="4637"/>
        </pc:sldMkLst>
        <pc:spChg chg="mod">
          <ac:chgData name="Margaret Green" userId="95a2c08d86d62f11" providerId="LiveId" clId="{379998FE-3345-451C-9DBB-EE6C62B5A376}" dt="2023-12-04T01:26:59.386" v="8152" actId="1076"/>
          <ac:spMkLst>
            <pc:docMk/>
            <pc:sldMk cId="4104590280" sldId="4637"/>
            <ac:spMk id="2" creationId="{57D7DA45-DE3E-E462-AA01-67186A294CB5}"/>
          </ac:spMkLst>
        </pc:spChg>
        <pc:spChg chg="add mod">
          <ac:chgData name="Margaret Green" userId="95a2c08d86d62f11" providerId="LiveId" clId="{379998FE-3345-451C-9DBB-EE6C62B5A376}" dt="2023-12-05T15:28:31.691" v="9789" actId="1076"/>
          <ac:spMkLst>
            <pc:docMk/>
            <pc:sldMk cId="4104590280" sldId="4637"/>
            <ac:spMk id="4" creationId="{D0F67428-FDCB-E600-7DAE-19222B48BD43}"/>
          </ac:spMkLst>
        </pc:spChg>
        <pc:spChg chg="add mod">
          <ac:chgData name="Margaret Green" userId="95a2c08d86d62f11" providerId="LiveId" clId="{379998FE-3345-451C-9DBB-EE6C62B5A376}" dt="2023-12-04T02:25:42.827" v="8487" actId="6549"/>
          <ac:spMkLst>
            <pc:docMk/>
            <pc:sldMk cId="4104590280" sldId="4637"/>
            <ac:spMk id="6" creationId="{FB230B24-D8C6-460C-C8F1-4D976418B200}"/>
          </ac:spMkLst>
        </pc:spChg>
        <pc:spChg chg="add mod">
          <ac:chgData name="Margaret Green" userId="95a2c08d86d62f11" providerId="LiveId" clId="{379998FE-3345-451C-9DBB-EE6C62B5A376}" dt="2023-12-08T03:00:14.324" v="10199" actId="1076"/>
          <ac:spMkLst>
            <pc:docMk/>
            <pc:sldMk cId="4104590280" sldId="4637"/>
            <ac:spMk id="7" creationId="{9B0F747F-3A44-6083-B3A9-96C82C55E94D}"/>
          </ac:spMkLst>
        </pc:spChg>
        <pc:picChg chg="add mod modCrop">
          <ac:chgData name="Margaret Green" userId="95a2c08d86d62f11" providerId="LiveId" clId="{379998FE-3345-451C-9DBB-EE6C62B5A376}" dt="2023-12-08T03:00:00.315" v="10197" actId="29295"/>
          <ac:picMkLst>
            <pc:docMk/>
            <pc:sldMk cId="4104590280" sldId="4637"/>
            <ac:picMk id="5" creationId="{69924853-7329-8E7C-7127-375972D52E91}"/>
          </ac:picMkLst>
        </pc:picChg>
      </pc:sldChg>
      <pc:sldChg chg="del">
        <pc:chgData name="Margaret Green" userId="95a2c08d86d62f11" providerId="LiveId" clId="{379998FE-3345-451C-9DBB-EE6C62B5A376}" dt="2023-12-04T01:46:01.268" v="8316" actId="47"/>
        <pc:sldMkLst>
          <pc:docMk/>
          <pc:sldMk cId="266911438" sldId="4638"/>
        </pc:sldMkLst>
      </pc:sldChg>
      <pc:sldChg chg="modSp mod">
        <pc:chgData name="Margaret Green" userId="95a2c08d86d62f11" providerId="LiveId" clId="{379998FE-3345-451C-9DBB-EE6C62B5A376}" dt="2023-12-04T01:54:35.917" v="8353"/>
        <pc:sldMkLst>
          <pc:docMk/>
          <pc:sldMk cId="964765958" sldId="4638"/>
        </pc:sldMkLst>
        <pc:spChg chg="mod">
          <ac:chgData name="Margaret Green" userId="95a2c08d86d62f11" providerId="LiveId" clId="{379998FE-3345-451C-9DBB-EE6C62B5A376}" dt="2023-12-04T01:54:35.917" v="8353"/>
          <ac:spMkLst>
            <pc:docMk/>
            <pc:sldMk cId="964765958" sldId="4638"/>
            <ac:spMk id="2" creationId="{AEBE6468-61A9-3FC6-B7B4-75DA7E9B59DA}"/>
          </ac:spMkLst>
        </pc:spChg>
      </pc:sldChg>
      <pc:sldChg chg="modSp mod">
        <pc:chgData name="Margaret Green" userId="95a2c08d86d62f11" providerId="LiveId" clId="{379998FE-3345-451C-9DBB-EE6C62B5A376}" dt="2023-12-04T01:55:11.100" v="8363"/>
        <pc:sldMkLst>
          <pc:docMk/>
          <pc:sldMk cId="525313174" sldId="4639"/>
        </pc:sldMkLst>
        <pc:spChg chg="mod">
          <ac:chgData name="Margaret Green" userId="95a2c08d86d62f11" providerId="LiveId" clId="{379998FE-3345-451C-9DBB-EE6C62B5A376}" dt="2023-12-04T01:55:11.100" v="8363"/>
          <ac:spMkLst>
            <pc:docMk/>
            <pc:sldMk cId="525313174" sldId="4639"/>
            <ac:spMk id="2" creationId="{AEBE6468-61A9-3FC6-B7B4-75DA7E9B59DA}"/>
          </ac:spMkLst>
        </pc:spChg>
      </pc:sldChg>
      <pc:sldChg chg="modSp mod">
        <pc:chgData name="Margaret Green" userId="95a2c08d86d62f11" providerId="LiveId" clId="{379998FE-3345-451C-9DBB-EE6C62B5A376}" dt="2023-12-04T01:56:00.844" v="8377"/>
        <pc:sldMkLst>
          <pc:docMk/>
          <pc:sldMk cId="471096531" sldId="4640"/>
        </pc:sldMkLst>
        <pc:spChg chg="mod">
          <ac:chgData name="Margaret Green" userId="95a2c08d86d62f11" providerId="LiveId" clId="{379998FE-3345-451C-9DBB-EE6C62B5A376}" dt="2023-12-04T01:56:00.844" v="8377"/>
          <ac:spMkLst>
            <pc:docMk/>
            <pc:sldMk cId="471096531" sldId="4640"/>
            <ac:spMk id="2" creationId="{AEBE6468-61A9-3FC6-B7B4-75DA7E9B59DA}"/>
          </ac:spMkLst>
        </pc:spChg>
      </pc:sldChg>
      <pc:sldChg chg="modSp del mod">
        <pc:chgData name="Margaret Green" userId="95a2c08d86d62f11" providerId="LiveId" clId="{379998FE-3345-451C-9DBB-EE6C62B5A376}" dt="2023-12-04T02:00:54.559" v="8390" actId="47"/>
        <pc:sldMkLst>
          <pc:docMk/>
          <pc:sldMk cId="1266658244" sldId="4641"/>
        </pc:sldMkLst>
        <pc:spChg chg="mod">
          <ac:chgData name="Margaret Green" userId="95a2c08d86d62f11" providerId="LiveId" clId="{379998FE-3345-451C-9DBB-EE6C62B5A376}" dt="2023-12-04T02:00:14.336" v="8387" actId="255"/>
          <ac:spMkLst>
            <pc:docMk/>
            <pc:sldMk cId="1266658244" sldId="4641"/>
            <ac:spMk id="6" creationId="{2FC68DF8-372A-4733-9319-F8B2C2881FB6}"/>
          </ac:spMkLst>
        </pc:spChg>
      </pc:sldChg>
      <pc:sldChg chg="modSp mod">
        <pc:chgData name="Margaret Green" userId="95a2c08d86d62f11" providerId="LiveId" clId="{379998FE-3345-451C-9DBB-EE6C62B5A376}" dt="2023-12-04T02:01:19.182" v="8398" actId="20577"/>
        <pc:sldMkLst>
          <pc:docMk/>
          <pc:sldMk cId="597793379" sldId="4642"/>
        </pc:sldMkLst>
        <pc:spChg chg="mod">
          <ac:chgData name="Margaret Green" userId="95a2c08d86d62f11" providerId="LiveId" clId="{379998FE-3345-451C-9DBB-EE6C62B5A376}" dt="2023-12-04T02:01:19.182" v="8398" actId="20577"/>
          <ac:spMkLst>
            <pc:docMk/>
            <pc:sldMk cId="597793379" sldId="4642"/>
            <ac:spMk id="4" creationId="{07B8A66B-BF35-44D0-8EE4-969EA43EE40C}"/>
          </ac:spMkLst>
        </pc:spChg>
        <pc:spChg chg="mod">
          <ac:chgData name="Margaret Green" userId="95a2c08d86d62f11" providerId="LiveId" clId="{379998FE-3345-451C-9DBB-EE6C62B5A376}" dt="2023-12-04T02:00:45.807" v="8389"/>
          <ac:spMkLst>
            <pc:docMk/>
            <pc:sldMk cId="597793379" sldId="4642"/>
            <ac:spMk id="6" creationId="{2FC68DF8-372A-4733-9319-F8B2C2881FB6}"/>
          </ac:spMkLst>
        </pc:spChg>
      </pc:sldChg>
      <pc:sldChg chg="del">
        <pc:chgData name="Margaret Green" userId="95a2c08d86d62f11" providerId="LiveId" clId="{379998FE-3345-451C-9DBB-EE6C62B5A376}" dt="2023-12-04T02:01:31.336" v="8399" actId="47"/>
        <pc:sldMkLst>
          <pc:docMk/>
          <pc:sldMk cId="4290603446" sldId="4643"/>
        </pc:sldMkLst>
      </pc:sldChg>
      <pc:sldChg chg="modSp del mod">
        <pc:chgData name="Margaret Green" userId="95a2c08d86d62f11" providerId="LiveId" clId="{379998FE-3345-451C-9DBB-EE6C62B5A376}" dt="2023-12-04T02:02:29.317" v="8404" actId="47"/>
        <pc:sldMkLst>
          <pc:docMk/>
          <pc:sldMk cId="2570114186" sldId="4646"/>
        </pc:sldMkLst>
        <pc:spChg chg="mod">
          <ac:chgData name="Margaret Green" userId="95a2c08d86d62f11" providerId="LiveId" clId="{379998FE-3345-451C-9DBB-EE6C62B5A376}" dt="2023-12-04T02:02:06.973" v="8403"/>
          <ac:spMkLst>
            <pc:docMk/>
            <pc:sldMk cId="2570114186" sldId="4646"/>
            <ac:spMk id="6" creationId="{2FC68DF8-372A-4733-9319-F8B2C2881FB6}"/>
          </ac:spMkLst>
        </pc:spChg>
      </pc:sldChg>
      <pc:sldChg chg="modSp mod">
        <pc:chgData name="Margaret Green" userId="95a2c08d86d62f11" providerId="LiveId" clId="{379998FE-3345-451C-9DBB-EE6C62B5A376}" dt="2023-12-04T06:42:03.758" v="8918" actId="20577"/>
        <pc:sldMkLst>
          <pc:docMk/>
          <pc:sldMk cId="3728605084" sldId="4646"/>
        </pc:sldMkLst>
        <pc:spChg chg="mod">
          <ac:chgData name="Margaret Green" userId="95a2c08d86d62f11" providerId="LiveId" clId="{379998FE-3345-451C-9DBB-EE6C62B5A376}" dt="2023-12-04T02:02:57.045" v="8409" actId="20577"/>
          <ac:spMkLst>
            <pc:docMk/>
            <pc:sldMk cId="3728605084" sldId="4646"/>
            <ac:spMk id="4" creationId="{07B8A66B-BF35-44D0-8EE4-969EA43EE40C}"/>
          </ac:spMkLst>
        </pc:spChg>
        <pc:spChg chg="mod">
          <ac:chgData name="Margaret Green" userId="95a2c08d86d62f11" providerId="LiveId" clId="{379998FE-3345-451C-9DBB-EE6C62B5A376}" dt="2023-12-04T06:42:03.758" v="8918" actId="20577"/>
          <ac:spMkLst>
            <pc:docMk/>
            <pc:sldMk cId="3728605084" sldId="4646"/>
            <ac:spMk id="6" creationId="{2FC68DF8-372A-4733-9319-F8B2C2881FB6}"/>
          </ac:spMkLst>
        </pc:spChg>
      </pc:sldChg>
      <pc:sldChg chg="modSp mod">
        <pc:chgData name="Margaret Green" userId="95a2c08d86d62f11" providerId="LiveId" clId="{379998FE-3345-451C-9DBB-EE6C62B5A376}" dt="2023-12-04T02:03:29.668" v="8413" actId="20577"/>
        <pc:sldMkLst>
          <pc:docMk/>
          <pc:sldMk cId="3916822839" sldId="4647"/>
        </pc:sldMkLst>
        <pc:spChg chg="mod">
          <ac:chgData name="Margaret Green" userId="95a2c08d86d62f11" providerId="LiveId" clId="{379998FE-3345-451C-9DBB-EE6C62B5A376}" dt="2023-12-04T02:03:29.668" v="8413" actId="20577"/>
          <ac:spMkLst>
            <pc:docMk/>
            <pc:sldMk cId="3916822839" sldId="4647"/>
            <ac:spMk id="4" creationId="{07B8A66B-BF35-44D0-8EE4-969EA43EE40C}"/>
          </ac:spMkLst>
        </pc:spChg>
        <pc:spChg chg="mod">
          <ac:chgData name="Margaret Green" userId="95a2c08d86d62f11" providerId="LiveId" clId="{379998FE-3345-451C-9DBB-EE6C62B5A376}" dt="2023-12-04T02:03:26.579" v="8411"/>
          <ac:spMkLst>
            <pc:docMk/>
            <pc:sldMk cId="3916822839" sldId="4647"/>
            <ac:spMk id="6" creationId="{2FC68DF8-372A-4733-9319-F8B2C2881FB6}"/>
          </ac:spMkLst>
        </pc:spChg>
      </pc:sldChg>
      <pc:sldChg chg="addSp delSp modSp del mod">
        <pc:chgData name="Margaret Green" userId="95a2c08d86d62f11" providerId="LiveId" clId="{379998FE-3345-451C-9DBB-EE6C62B5A376}" dt="2023-12-08T02:43:27.626" v="10136" actId="47"/>
        <pc:sldMkLst>
          <pc:docMk/>
          <pc:sldMk cId="2093379498" sldId="4648"/>
        </pc:sldMkLst>
        <pc:spChg chg="mod">
          <ac:chgData name="Margaret Green" userId="95a2c08d86d62f11" providerId="LiveId" clId="{379998FE-3345-451C-9DBB-EE6C62B5A376}" dt="2023-12-08T02:36:26.428" v="10068" actId="27636"/>
          <ac:spMkLst>
            <pc:docMk/>
            <pc:sldMk cId="2093379498" sldId="4648"/>
            <ac:spMk id="4" creationId="{A3B0F7BF-359D-A28A-A943-960FCC02C503}"/>
          </ac:spMkLst>
        </pc:spChg>
        <pc:spChg chg="mod">
          <ac:chgData name="Margaret Green" userId="95a2c08d86d62f11" providerId="LiveId" clId="{379998FE-3345-451C-9DBB-EE6C62B5A376}" dt="2023-12-04T02:18:20.025" v="8441" actId="1076"/>
          <ac:spMkLst>
            <pc:docMk/>
            <pc:sldMk cId="2093379498" sldId="4648"/>
            <ac:spMk id="5" creationId="{A96B5EF6-95EE-9BB4-BC85-22D62C6FE40F}"/>
          </ac:spMkLst>
        </pc:spChg>
        <pc:spChg chg="mod">
          <ac:chgData name="Margaret Green" userId="95a2c08d86d62f11" providerId="LiveId" clId="{379998FE-3345-451C-9DBB-EE6C62B5A376}" dt="2023-12-04T19:45:30.762" v="9160" actId="207"/>
          <ac:spMkLst>
            <pc:docMk/>
            <pc:sldMk cId="2093379498" sldId="4648"/>
            <ac:spMk id="7" creationId="{9E9F9FFE-CD99-86F8-A7D9-6326571A3D44}"/>
          </ac:spMkLst>
        </pc:spChg>
        <pc:spChg chg="mod">
          <ac:chgData name="Margaret Green" userId="95a2c08d86d62f11" providerId="LiveId" clId="{379998FE-3345-451C-9DBB-EE6C62B5A376}" dt="2023-12-04T02:07:43.994" v="8434" actId="26606"/>
          <ac:spMkLst>
            <pc:docMk/>
            <pc:sldMk cId="2093379498" sldId="4648"/>
            <ac:spMk id="97" creationId="{F13C74B1-5B17-4795-BED0-7140497B445A}"/>
          </ac:spMkLst>
        </pc:spChg>
        <pc:spChg chg="mod">
          <ac:chgData name="Margaret Green" userId="95a2c08d86d62f11" providerId="LiveId" clId="{379998FE-3345-451C-9DBB-EE6C62B5A376}" dt="2023-12-04T02:07:43.994" v="8434" actId="26606"/>
          <ac:spMkLst>
            <pc:docMk/>
            <pc:sldMk cId="2093379498" sldId="4648"/>
            <ac:spMk id="98" creationId="{D4974D33-8DC5-464E-8C6D-BE58F0669C17}"/>
          </ac:spMkLst>
        </pc:spChg>
        <pc:spChg chg="add del">
          <ac:chgData name="Margaret Green" userId="95a2c08d86d62f11" providerId="LiveId" clId="{379998FE-3345-451C-9DBB-EE6C62B5A376}" dt="2023-12-04T02:07:43.988" v="8433" actId="26606"/>
          <ac:spMkLst>
            <pc:docMk/>
            <pc:sldMk cId="2093379498" sldId="4648"/>
            <ac:spMk id="103" creationId="{AB8C311F-7253-4AED-9701-7FC0708C41C7}"/>
          </ac:spMkLst>
        </pc:spChg>
        <pc:spChg chg="add del">
          <ac:chgData name="Margaret Green" userId="95a2c08d86d62f11" providerId="LiveId" clId="{379998FE-3345-451C-9DBB-EE6C62B5A376}" dt="2023-12-04T02:07:43.988" v="8433" actId="26606"/>
          <ac:spMkLst>
            <pc:docMk/>
            <pc:sldMk cId="2093379498" sldId="4648"/>
            <ac:spMk id="105" creationId="{FD073016-B734-483B-8953-5BADEE145112}"/>
          </ac:spMkLst>
        </pc:spChg>
        <pc:spChg chg="add del">
          <ac:chgData name="Margaret Green" userId="95a2c08d86d62f11" providerId="LiveId" clId="{379998FE-3345-451C-9DBB-EE6C62B5A376}" dt="2023-12-04T02:07:43.988" v="8433" actId="26606"/>
          <ac:spMkLst>
            <pc:docMk/>
            <pc:sldMk cId="2093379498" sldId="4648"/>
            <ac:spMk id="107" creationId="{90A7EAB6-59D3-4325-8DE6-E0CA4009CE53}"/>
          </ac:spMkLst>
        </pc:spChg>
        <pc:spChg chg="add del">
          <ac:chgData name="Margaret Green" userId="95a2c08d86d62f11" providerId="LiveId" clId="{379998FE-3345-451C-9DBB-EE6C62B5A376}" dt="2023-12-04T02:07:43.988" v="8433" actId="26606"/>
          <ac:spMkLst>
            <pc:docMk/>
            <pc:sldMk cId="2093379498" sldId="4648"/>
            <ac:spMk id="109" creationId="{A8D57A06-A426-446D-B02C-A2DC6B62E45E}"/>
          </ac:spMkLst>
        </pc:spChg>
        <pc:spChg chg="add">
          <ac:chgData name="Margaret Green" userId="95a2c08d86d62f11" providerId="LiveId" clId="{379998FE-3345-451C-9DBB-EE6C62B5A376}" dt="2023-12-04T02:07:43.994" v="8434" actId="26606"/>
          <ac:spMkLst>
            <pc:docMk/>
            <pc:sldMk cId="2093379498" sldId="4648"/>
            <ac:spMk id="111" creationId="{32BC26D8-82FB-445E-AA49-62A77D7C1EE0}"/>
          </ac:spMkLst>
        </pc:spChg>
        <pc:spChg chg="add">
          <ac:chgData name="Margaret Green" userId="95a2c08d86d62f11" providerId="LiveId" clId="{379998FE-3345-451C-9DBB-EE6C62B5A376}" dt="2023-12-04T02:07:43.994" v="8434" actId="26606"/>
          <ac:spMkLst>
            <pc:docMk/>
            <pc:sldMk cId="2093379498" sldId="4648"/>
            <ac:spMk id="112" creationId="{CB44330D-EA18-4254-AA95-EB49948539B8}"/>
          </ac:spMkLst>
        </pc:spChg>
        <pc:picChg chg="mod">
          <ac:chgData name="Margaret Green" userId="95a2c08d86d62f11" providerId="LiveId" clId="{379998FE-3345-451C-9DBB-EE6C62B5A376}" dt="2023-12-04T02:17:51.258" v="8437" actId="14100"/>
          <ac:picMkLst>
            <pc:docMk/>
            <pc:sldMk cId="2093379498" sldId="4648"/>
            <ac:picMk id="3" creationId="{6ABA0D36-8E5D-2CA8-C19B-07BD8694B44A}"/>
          </ac:picMkLst>
        </pc:picChg>
      </pc:sldChg>
      <pc:sldChg chg="del">
        <pc:chgData name="Margaret Green" userId="95a2c08d86d62f11" providerId="LiveId" clId="{379998FE-3345-451C-9DBB-EE6C62B5A376}" dt="2023-12-04T02:05:55.505" v="8424" actId="47"/>
        <pc:sldMkLst>
          <pc:docMk/>
          <pc:sldMk cId="2294483636" sldId="4648"/>
        </pc:sldMkLst>
      </pc:sldChg>
      <pc:sldChg chg="modSp mod">
        <pc:chgData name="Margaret Green" userId="95a2c08d86d62f11" providerId="LiveId" clId="{379998FE-3345-451C-9DBB-EE6C62B5A376}" dt="2023-12-04T19:42:22.057" v="9154" actId="6549"/>
        <pc:sldMkLst>
          <pc:docMk/>
          <pc:sldMk cId="3376823372" sldId="4649"/>
        </pc:sldMkLst>
        <pc:spChg chg="mod">
          <ac:chgData name="Margaret Green" userId="95a2c08d86d62f11" providerId="LiveId" clId="{379998FE-3345-451C-9DBB-EE6C62B5A376}" dt="2023-12-04T19:42:22.057" v="9154" actId="6549"/>
          <ac:spMkLst>
            <pc:docMk/>
            <pc:sldMk cId="3376823372" sldId="4649"/>
            <ac:spMk id="6" creationId="{2FC68DF8-372A-4733-9319-F8B2C2881FB6}"/>
          </ac:spMkLst>
        </pc:spChg>
      </pc:sldChg>
      <pc:sldChg chg="new del">
        <pc:chgData name="Margaret Green" userId="95a2c08d86d62f11" providerId="LiveId" clId="{379998FE-3345-451C-9DBB-EE6C62B5A376}" dt="2023-12-04T05:21:14.885" v="8506" actId="680"/>
        <pc:sldMkLst>
          <pc:docMk/>
          <pc:sldMk cId="3626858788" sldId="4649"/>
        </pc:sldMkLst>
      </pc:sldChg>
      <pc:sldChg chg="del">
        <pc:chgData name="Margaret Green" userId="95a2c08d86d62f11" providerId="LiveId" clId="{379998FE-3345-451C-9DBB-EE6C62B5A376}" dt="2023-12-04T02:05:56.129" v="8425" actId="47"/>
        <pc:sldMkLst>
          <pc:docMk/>
          <pc:sldMk cId="4265711809" sldId="4649"/>
        </pc:sldMkLst>
      </pc:sldChg>
      <pc:sldChg chg="del">
        <pc:chgData name="Margaret Green" userId="95a2c08d86d62f11" providerId="LiveId" clId="{379998FE-3345-451C-9DBB-EE6C62B5A376}" dt="2023-12-04T02:05:56.818" v="8426" actId="47"/>
        <pc:sldMkLst>
          <pc:docMk/>
          <pc:sldMk cId="1622084512" sldId="4650"/>
        </pc:sldMkLst>
      </pc:sldChg>
      <pc:sldChg chg="modSp mod">
        <pc:chgData name="Margaret Green" userId="95a2c08d86d62f11" providerId="LiveId" clId="{379998FE-3345-451C-9DBB-EE6C62B5A376}" dt="2023-12-04T19:42:36.567" v="9156" actId="20577"/>
        <pc:sldMkLst>
          <pc:docMk/>
          <pc:sldMk cId="2237069279" sldId="4650"/>
        </pc:sldMkLst>
        <pc:spChg chg="mod">
          <ac:chgData name="Margaret Green" userId="95a2c08d86d62f11" providerId="LiveId" clId="{379998FE-3345-451C-9DBB-EE6C62B5A376}" dt="2023-12-04T06:15:54.040" v="8644" actId="20577"/>
          <ac:spMkLst>
            <pc:docMk/>
            <pc:sldMk cId="2237069279" sldId="4650"/>
            <ac:spMk id="4" creationId="{07B8A66B-BF35-44D0-8EE4-969EA43EE40C}"/>
          </ac:spMkLst>
        </pc:spChg>
        <pc:spChg chg="mod">
          <ac:chgData name="Margaret Green" userId="95a2c08d86d62f11" providerId="LiveId" clId="{379998FE-3345-451C-9DBB-EE6C62B5A376}" dt="2023-12-04T19:42:36.567" v="9156" actId="20577"/>
          <ac:spMkLst>
            <pc:docMk/>
            <pc:sldMk cId="2237069279" sldId="4650"/>
            <ac:spMk id="6" creationId="{2FC68DF8-372A-4733-9319-F8B2C2881FB6}"/>
          </ac:spMkLst>
        </pc:spChg>
      </pc:sldChg>
      <pc:sldChg chg="modSp mod">
        <pc:chgData name="Margaret Green" userId="95a2c08d86d62f11" providerId="LiveId" clId="{379998FE-3345-451C-9DBB-EE6C62B5A376}" dt="2023-12-04T06:22:23.504" v="8674" actId="20577"/>
        <pc:sldMkLst>
          <pc:docMk/>
          <pc:sldMk cId="2532298512" sldId="4651"/>
        </pc:sldMkLst>
        <pc:spChg chg="mod">
          <ac:chgData name="Margaret Green" userId="95a2c08d86d62f11" providerId="LiveId" clId="{379998FE-3345-451C-9DBB-EE6C62B5A376}" dt="2023-12-04T06:22:23.504" v="8674" actId="20577"/>
          <ac:spMkLst>
            <pc:docMk/>
            <pc:sldMk cId="2532298512" sldId="4651"/>
            <ac:spMk id="6" creationId="{2FC68DF8-372A-4733-9319-F8B2C2881FB6}"/>
          </ac:spMkLst>
        </pc:spChg>
      </pc:sldChg>
      <pc:sldChg chg="del">
        <pc:chgData name="Margaret Green" userId="95a2c08d86d62f11" providerId="LiveId" clId="{379998FE-3345-451C-9DBB-EE6C62B5A376}" dt="2023-12-04T02:05:57.497" v="8427" actId="47"/>
        <pc:sldMkLst>
          <pc:docMk/>
          <pc:sldMk cId="3020829969" sldId="4651"/>
        </pc:sldMkLst>
      </pc:sldChg>
      <pc:sldChg chg="modSp del mod">
        <pc:chgData name="Margaret Green" userId="95a2c08d86d62f11" providerId="LiveId" clId="{379998FE-3345-451C-9DBB-EE6C62B5A376}" dt="2023-12-04T06:16:51.465" v="8651"/>
        <pc:sldMkLst>
          <pc:docMk/>
          <pc:sldMk cId="3968499153" sldId="4651"/>
        </pc:sldMkLst>
        <pc:spChg chg="mod">
          <ac:chgData name="Margaret Green" userId="95a2c08d86d62f11" providerId="LiveId" clId="{379998FE-3345-451C-9DBB-EE6C62B5A376}" dt="2023-12-04T06:16:42.432" v="8650"/>
          <ac:spMkLst>
            <pc:docMk/>
            <pc:sldMk cId="3968499153" sldId="4651"/>
            <ac:spMk id="6" creationId="{2FC68DF8-372A-4733-9319-F8B2C2881FB6}"/>
          </ac:spMkLst>
        </pc:spChg>
      </pc:sldChg>
      <pc:sldChg chg="del">
        <pc:chgData name="Margaret Green" userId="95a2c08d86d62f11" providerId="LiveId" clId="{379998FE-3345-451C-9DBB-EE6C62B5A376}" dt="2023-12-04T02:05:58.122" v="8428" actId="47"/>
        <pc:sldMkLst>
          <pc:docMk/>
          <pc:sldMk cId="410018407" sldId="4652"/>
        </pc:sldMkLst>
      </pc:sldChg>
      <pc:sldChg chg="modSp del mod">
        <pc:chgData name="Margaret Green" userId="95a2c08d86d62f11" providerId="LiveId" clId="{379998FE-3345-451C-9DBB-EE6C62B5A376}" dt="2023-12-04T06:25:29.210" v="8859" actId="47"/>
        <pc:sldMkLst>
          <pc:docMk/>
          <pc:sldMk cId="1746636554" sldId="4652"/>
        </pc:sldMkLst>
        <pc:spChg chg="mod">
          <ac:chgData name="Margaret Green" userId="95a2c08d86d62f11" providerId="LiveId" clId="{379998FE-3345-451C-9DBB-EE6C62B5A376}" dt="2023-12-04T06:18:30.020" v="8658" actId="20577"/>
          <ac:spMkLst>
            <pc:docMk/>
            <pc:sldMk cId="1746636554" sldId="4652"/>
            <ac:spMk id="4" creationId="{07B8A66B-BF35-44D0-8EE4-969EA43EE40C}"/>
          </ac:spMkLst>
        </pc:spChg>
        <pc:spChg chg="mod">
          <ac:chgData name="Margaret Green" userId="95a2c08d86d62f11" providerId="LiveId" clId="{379998FE-3345-451C-9DBB-EE6C62B5A376}" dt="2023-12-04T06:18:40.850" v="8659"/>
          <ac:spMkLst>
            <pc:docMk/>
            <pc:sldMk cId="1746636554" sldId="4652"/>
            <ac:spMk id="6" creationId="{2FC68DF8-372A-4733-9319-F8B2C2881FB6}"/>
          </ac:spMkLst>
        </pc:spChg>
      </pc:sldChg>
      <pc:sldChg chg="del">
        <pc:chgData name="Margaret Green" userId="95a2c08d86d62f11" providerId="LiveId" clId="{379998FE-3345-451C-9DBB-EE6C62B5A376}" dt="2023-12-04T02:05:58.770" v="8429" actId="47"/>
        <pc:sldMkLst>
          <pc:docMk/>
          <pc:sldMk cId="257011539" sldId="4653"/>
        </pc:sldMkLst>
      </pc:sldChg>
      <pc:sldChg chg="modSp mod">
        <pc:chgData name="Margaret Green" userId="95a2c08d86d62f11" providerId="LiveId" clId="{379998FE-3345-451C-9DBB-EE6C62B5A376}" dt="2023-12-04T06:26:09.554" v="8860" actId="20577"/>
        <pc:sldMkLst>
          <pc:docMk/>
          <pc:sldMk cId="514279085" sldId="4653"/>
        </pc:sldMkLst>
        <pc:spChg chg="mod">
          <ac:chgData name="Margaret Green" userId="95a2c08d86d62f11" providerId="LiveId" clId="{379998FE-3345-451C-9DBB-EE6C62B5A376}" dt="2023-12-04T06:26:09.554" v="8860" actId="20577"/>
          <ac:spMkLst>
            <pc:docMk/>
            <pc:sldMk cId="514279085" sldId="4653"/>
            <ac:spMk id="6" creationId="{2FC68DF8-372A-4733-9319-F8B2C2881FB6}"/>
          </ac:spMkLst>
        </pc:spChg>
      </pc:sldChg>
      <pc:sldChg chg="modSp mod ord">
        <pc:chgData name="Margaret Green" userId="95a2c08d86d62f11" providerId="LiveId" clId="{379998FE-3345-451C-9DBB-EE6C62B5A376}" dt="2023-12-04T19:42:45.607" v="9157" actId="20577"/>
        <pc:sldMkLst>
          <pc:docMk/>
          <pc:sldMk cId="3767158857" sldId="4654"/>
        </pc:sldMkLst>
        <pc:spChg chg="mod">
          <ac:chgData name="Margaret Green" userId="95a2c08d86d62f11" providerId="LiveId" clId="{379998FE-3345-451C-9DBB-EE6C62B5A376}" dt="2023-12-04T19:42:45.607" v="9157" actId="20577"/>
          <ac:spMkLst>
            <pc:docMk/>
            <pc:sldMk cId="3767158857" sldId="4654"/>
            <ac:spMk id="6" creationId="{2FC68DF8-372A-4733-9319-F8B2C2881FB6}"/>
          </ac:spMkLst>
        </pc:spChg>
      </pc:sldChg>
      <pc:sldChg chg="del">
        <pc:chgData name="Margaret Green" userId="95a2c08d86d62f11" providerId="LiveId" clId="{379998FE-3345-451C-9DBB-EE6C62B5A376}" dt="2023-12-04T02:05:59.361" v="8430" actId="47"/>
        <pc:sldMkLst>
          <pc:docMk/>
          <pc:sldMk cId="3774830807" sldId="4654"/>
        </pc:sldMkLst>
      </pc:sldChg>
      <pc:sldChg chg="del">
        <pc:chgData name="Margaret Green" userId="95a2c08d86d62f11" providerId="LiveId" clId="{379998FE-3345-451C-9DBB-EE6C62B5A376}" dt="2023-12-04T02:06:00.122" v="8431" actId="47"/>
        <pc:sldMkLst>
          <pc:docMk/>
          <pc:sldMk cId="74133094" sldId="4655"/>
        </pc:sldMkLst>
      </pc:sldChg>
      <pc:sldChg chg="modSp mod">
        <pc:chgData name="Margaret Green" userId="95a2c08d86d62f11" providerId="LiveId" clId="{379998FE-3345-451C-9DBB-EE6C62B5A376}" dt="2023-12-04T06:51:28.185" v="8927"/>
        <pc:sldMkLst>
          <pc:docMk/>
          <pc:sldMk cId="3017798698" sldId="4655"/>
        </pc:sldMkLst>
        <pc:spChg chg="mod">
          <ac:chgData name="Margaret Green" userId="95a2c08d86d62f11" providerId="LiveId" clId="{379998FE-3345-451C-9DBB-EE6C62B5A376}" dt="2023-12-04T06:51:28.185" v="8927"/>
          <ac:spMkLst>
            <pc:docMk/>
            <pc:sldMk cId="3017798698" sldId="4655"/>
            <ac:spMk id="6" creationId="{2FC68DF8-372A-4733-9319-F8B2C2881FB6}"/>
          </ac:spMkLst>
        </pc:spChg>
      </pc:sldChg>
      <pc:sldChg chg="modSp mod">
        <pc:chgData name="Margaret Green" userId="95a2c08d86d62f11" providerId="LiveId" clId="{379998FE-3345-451C-9DBB-EE6C62B5A376}" dt="2023-12-04T06:52:45.505" v="8937" actId="6549"/>
        <pc:sldMkLst>
          <pc:docMk/>
          <pc:sldMk cId="2414647316" sldId="4658"/>
        </pc:sldMkLst>
        <pc:spChg chg="mod">
          <ac:chgData name="Margaret Green" userId="95a2c08d86d62f11" providerId="LiveId" clId="{379998FE-3345-451C-9DBB-EE6C62B5A376}" dt="2023-12-04T06:52:08.722" v="8930" actId="20577"/>
          <ac:spMkLst>
            <pc:docMk/>
            <pc:sldMk cId="2414647316" sldId="4658"/>
            <ac:spMk id="4" creationId="{07B8A66B-BF35-44D0-8EE4-969EA43EE40C}"/>
          </ac:spMkLst>
        </pc:spChg>
        <pc:spChg chg="mod">
          <ac:chgData name="Margaret Green" userId="95a2c08d86d62f11" providerId="LiveId" clId="{379998FE-3345-451C-9DBB-EE6C62B5A376}" dt="2023-12-04T06:52:45.505" v="8937" actId="6549"/>
          <ac:spMkLst>
            <pc:docMk/>
            <pc:sldMk cId="2414647316" sldId="4658"/>
            <ac:spMk id="6" creationId="{2FC68DF8-372A-4733-9319-F8B2C2881FB6}"/>
          </ac:spMkLst>
        </pc:spChg>
      </pc:sldChg>
      <pc:sldChg chg="modSp mod">
        <pc:chgData name="Margaret Green" userId="95a2c08d86d62f11" providerId="LiveId" clId="{379998FE-3345-451C-9DBB-EE6C62B5A376}" dt="2023-12-04T06:54:03.968" v="8949" actId="20577"/>
        <pc:sldMkLst>
          <pc:docMk/>
          <pc:sldMk cId="1768467619" sldId="4659"/>
        </pc:sldMkLst>
        <pc:spChg chg="mod">
          <ac:chgData name="Margaret Green" userId="95a2c08d86d62f11" providerId="LiveId" clId="{379998FE-3345-451C-9DBB-EE6C62B5A376}" dt="2023-12-04T06:54:03.968" v="8949" actId="20577"/>
          <ac:spMkLst>
            <pc:docMk/>
            <pc:sldMk cId="1768467619" sldId="4659"/>
            <ac:spMk id="6" creationId="{2FC68DF8-372A-4733-9319-F8B2C2881FB6}"/>
          </ac:spMkLst>
        </pc:spChg>
      </pc:sldChg>
      <pc:sldChg chg="modSp mod">
        <pc:chgData name="Margaret Green" userId="95a2c08d86d62f11" providerId="LiveId" clId="{379998FE-3345-451C-9DBB-EE6C62B5A376}" dt="2023-12-04T07:03:41.491" v="9018" actId="20577"/>
        <pc:sldMkLst>
          <pc:docMk/>
          <pc:sldMk cId="1465933874" sldId="4660"/>
        </pc:sldMkLst>
        <pc:spChg chg="mod">
          <ac:chgData name="Margaret Green" userId="95a2c08d86d62f11" providerId="LiveId" clId="{379998FE-3345-451C-9DBB-EE6C62B5A376}" dt="2023-12-04T06:54:31.255" v="8952" actId="20577"/>
          <ac:spMkLst>
            <pc:docMk/>
            <pc:sldMk cId="1465933874" sldId="4660"/>
            <ac:spMk id="4" creationId="{07B8A66B-BF35-44D0-8EE4-969EA43EE40C}"/>
          </ac:spMkLst>
        </pc:spChg>
        <pc:spChg chg="mod">
          <ac:chgData name="Margaret Green" userId="95a2c08d86d62f11" providerId="LiveId" clId="{379998FE-3345-451C-9DBB-EE6C62B5A376}" dt="2023-12-04T07:03:41.491" v="9018" actId="20577"/>
          <ac:spMkLst>
            <pc:docMk/>
            <pc:sldMk cId="1465933874" sldId="4660"/>
            <ac:spMk id="6" creationId="{2FC68DF8-372A-4733-9319-F8B2C2881FB6}"/>
          </ac:spMkLst>
        </pc:spChg>
      </pc:sldChg>
      <pc:sldChg chg="modSp mod">
        <pc:chgData name="Margaret Green" userId="95a2c08d86d62f11" providerId="LiveId" clId="{379998FE-3345-451C-9DBB-EE6C62B5A376}" dt="2023-12-04T07:03:17.131" v="9016" actId="20577"/>
        <pc:sldMkLst>
          <pc:docMk/>
          <pc:sldMk cId="3915230864" sldId="4661"/>
        </pc:sldMkLst>
        <pc:spChg chg="mod">
          <ac:chgData name="Margaret Green" userId="95a2c08d86d62f11" providerId="LiveId" clId="{379998FE-3345-451C-9DBB-EE6C62B5A376}" dt="2023-12-04T07:03:17.131" v="9016" actId="20577"/>
          <ac:spMkLst>
            <pc:docMk/>
            <pc:sldMk cId="3915230864" sldId="4661"/>
            <ac:spMk id="6" creationId="{2FC68DF8-372A-4733-9319-F8B2C2881FB6}"/>
          </ac:spMkLst>
        </pc:spChg>
      </pc:sldChg>
      <pc:sldChg chg="modSp mod">
        <pc:chgData name="Margaret Green" userId="95a2c08d86d62f11" providerId="LiveId" clId="{379998FE-3345-451C-9DBB-EE6C62B5A376}" dt="2023-12-04T18:56:11.538" v="9032" actId="6549"/>
        <pc:sldMkLst>
          <pc:docMk/>
          <pc:sldMk cId="3873529767" sldId="4662"/>
        </pc:sldMkLst>
        <pc:spChg chg="mod">
          <ac:chgData name="Margaret Green" userId="95a2c08d86d62f11" providerId="LiveId" clId="{379998FE-3345-451C-9DBB-EE6C62B5A376}" dt="2023-12-04T18:56:11.538" v="9032" actId="6549"/>
          <ac:spMkLst>
            <pc:docMk/>
            <pc:sldMk cId="3873529767" sldId="4662"/>
            <ac:spMk id="6" creationId="{2FC68DF8-372A-4733-9319-F8B2C2881FB6}"/>
          </ac:spMkLst>
        </pc:spChg>
      </pc:sldChg>
      <pc:sldChg chg="modSp mod">
        <pc:chgData name="Margaret Green" userId="95a2c08d86d62f11" providerId="LiveId" clId="{379998FE-3345-451C-9DBB-EE6C62B5A376}" dt="2023-12-04T18:57:23.285" v="9034"/>
        <pc:sldMkLst>
          <pc:docMk/>
          <pc:sldMk cId="3418081455" sldId="4663"/>
        </pc:sldMkLst>
        <pc:spChg chg="mod">
          <ac:chgData name="Margaret Green" userId="95a2c08d86d62f11" providerId="LiveId" clId="{379998FE-3345-451C-9DBB-EE6C62B5A376}" dt="2023-12-04T18:57:23.285" v="9034"/>
          <ac:spMkLst>
            <pc:docMk/>
            <pc:sldMk cId="3418081455" sldId="4663"/>
            <ac:spMk id="6" creationId="{2FC68DF8-372A-4733-9319-F8B2C2881FB6}"/>
          </ac:spMkLst>
        </pc:spChg>
      </pc:sldChg>
      <pc:sldChg chg="modSp mod">
        <pc:chgData name="Margaret Green" userId="95a2c08d86d62f11" providerId="LiveId" clId="{379998FE-3345-451C-9DBB-EE6C62B5A376}" dt="2023-12-04T18:59:54.884" v="9037" actId="20577"/>
        <pc:sldMkLst>
          <pc:docMk/>
          <pc:sldMk cId="1366625222" sldId="4664"/>
        </pc:sldMkLst>
        <pc:spChg chg="mod">
          <ac:chgData name="Margaret Green" userId="95a2c08d86d62f11" providerId="LiveId" clId="{379998FE-3345-451C-9DBB-EE6C62B5A376}" dt="2023-12-04T18:59:54.884" v="9037" actId="20577"/>
          <ac:spMkLst>
            <pc:docMk/>
            <pc:sldMk cId="1366625222" sldId="4664"/>
            <ac:spMk id="6" creationId="{2FC68DF8-372A-4733-9319-F8B2C2881FB6}"/>
          </ac:spMkLst>
        </pc:spChg>
      </pc:sldChg>
      <pc:sldChg chg="modSp mod">
        <pc:chgData name="Margaret Green" userId="95a2c08d86d62f11" providerId="LiveId" clId="{379998FE-3345-451C-9DBB-EE6C62B5A376}" dt="2023-12-04T19:00:49.444" v="9046" actId="6549"/>
        <pc:sldMkLst>
          <pc:docMk/>
          <pc:sldMk cId="3707354298" sldId="4665"/>
        </pc:sldMkLst>
        <pc:spChg chg="mod">
          <ac:chgData name="Margaret Green" userId="95a2c08d86d62f11" providerId="LiveId" clId="{379998FE-3345-451C-9DBB-EE6C62B5A376}" dt="2023-12-04T19:00:18.355" v="9040" actId="20577"/>
          <ac:spMkLst>
            <pc:docMk/>
            <pc:sldMk cId="3707354298" sldId="4665"/>
            <ac:spMk id="4" creationId="{07B8A66B-BF35-44D0-8EE4-969EA43EE40C}"/>
          </ac:spMkLst>
        </pc:spChg>
        <pc:spChg chg="mod">
          <ac:chgData name="Margaret Green" userId="95a2c08d86d62f11" providerId="LiveId" clId="{379998FE-3345-451C-9DBB-EE6C62B5A376}" dt="2023-12-04T19:00:49.444" v="9046" actId="6549"/>
          <ac:spMkLst>
            <pc:docMk/>
            <pc:sldMk cId="3707354298" sldId="4665"/>
            <ac:spMk id="6" creationId="{2FC68DF8-372A-4733-9319-F8B2C2881FB6}"/>
          </ac:spMkLst>
        </pc:spChg>
      </pc:sldChg>
      <pc:sldChg chg="modSp del mod">
        <pc:chgData name="Margaret Green" userId="95a2c08d86d62f11" providerId="LiveId" clId="{379998FE-3345-451C-9DBB-EE6C62B5A376}" dt="2023-12-04T19:01:36.577" v="9050" actId="47"/>
        <pc:sldMkLst>
          <pc:docMk/>
          <pc:sldMk cId="1769849401" sldId="4666"/>
        </pc:sldMkLst>
        <pc:spChg chg="mod">
          <ac:chgData name="Margaret Green" userId="95a2c08d86d62f11" providerId="LiveId" clId="{379998FE-3345-451C-9DBB-EE6C62B5A376}" dt="2023-12-04T19:01:09.267" v="9048" actId="20577"/>
          <ac:spMkLst>
            <pc:docMk/>
            <pc:sldMk cId="1769849401" sldId="4666"/>
            <ac:spMk id="6" creationId="{2FC68DF8-372A-4733-9319-F8B2C2881FB6}"/>
          </ac:spMkLst>
        </pc:spChg>
      </pc:sldChg>
      <pc:sldChg chg="modSp mod">
        <pc:chgData name="Margaret Green" userId="95a2c08d86d62f11" providerId="LiveId" clId="{379998FE-3345-451C-9DBB-EE6C62B5A376}" dt="2023-12-04T19:02:01.458" v="9052" actId="20577"/>
        <pc:sldMkLst>
          <pc:docMk/>
          <pc:sldMk cId="3779694349" sldId="4666"/>
        </pc:sldMkLst>
        <pc:spChg chg="mod">
          <ac:chgData name="Margaret Green" userId="95a2c08d86d62f11" providerId="LiveId" clId="{379998FE-3345-451C-9DBB-EE6C62B5A376}" dt="2023-12-04T19:02:01.458" v="9052" actId="20577"/>
          <ac:spMkLst>
            <pc:docMk/>
            <pc:sldMk cId="3779694349" sldId="4666"/>
            <ac:spMk id="6" creationId="{2FC68DF8-372A-4733-9319-F8B2C2881FB6}"/>
          </ac:spMkLst>
        </pc:spChg>
      </pc:sldChg>
      <pc:sldChg chg="addSp delSp modSp mod delAnim modAnim modShow">
        <pc:chgData name="Margaret Green" userId="95a2c08d86d62f11" providerId="LiveId" clId="{379998FE-3345-451C-9DBB-EE6C62B5A376}" dt="2023-12-15T22:33:45.786" v="12007" actId="729"/>
        <pc:sldMkLst>
          <pc:docMk/>
          <pc:sldMk cId="2552864229" sldId="4667"/>
        </pc:sldMkLst>
        <pc:spChg chg="del">
          <ac:chgData name="Margaret Green" userId="95a2c08d86d62f11" providerId="LiveId" clId="{379998FE-3345-451C-9DBB-EE6C62B5A376}" dt="2023-12-05T03:27:46.094" v="9191" actId="478"/>
          <ac:spMkLst>
            <pc:docMk/>
            <pc:sldMk cId="2552864229" sldId="4667"/>
            <ac:spMk id="4" creationId="{7328D035-A23F-A3BB-18B8-88F188C6F7EB}"/>
          </ac:spMkLst>
        </pc:spChg>
        <pc:spChg chg="add mod">
          <ac:chgData name="Margaret Green" userId="95a2c08d86d62f11" providerId="LiveId" clId="{379998FE-3345-451C-9DBB-EE6C62B5A376}" dt="2023-12-05T05:26:44.757" v="9520" actId="1076"/>
          <ac:spMkLst>
            <pc:docMk/>
            <pc:sldMk cId="2552864229" sldId="4667"/>
            <ac:spMk id="6" creationId="{E12BB7F2-B973-B643-0BC3-6BF4F21F89C2}"/>
          </ac:spMkLst>
        </pc:spChg>
        <pc:picChg chg="del">
          <ac:chgData name="Margaret Green" userId="95a2c08d86d62f11" providerId="LiveId" clId="{379998FE-3345-451C-9DBB-EE6C62B5A376}" dt="2023-12-05T03:27:30.071" v="9190" actId="478"/>
          <ac:picMkLst>
            <pc:docMk/>
            <pc:sldMk cId="2552864229" sldId="4667"/>
            <ac:picMk id="3" creationId="{432AFB81-93AF-4C1B-78F9-4A60D5180CCB}"/>
          </ac:picMkLst>
        </pc:picChg>
        <pc:picChg chg="add mod">
          <ac:chgData name="Margaret Green" userId="95a2c08d86d62f11" providerId="LiveId" clId="{379998FE-3345-451C-9DBB-EE6C62B5A376}" dt="2023-12-05T05:26:41.124" v="9519" actId="1076"/>
          <ac:picMkLst>
            <pc:docMk/>
            <pc:sldMk cId="2552864229" sldId="4667"/>
            <ac:picMk id="7" creationId="{B6E0368D-8678-2BC2-93BD-1CAED2162107}"/>
          </ac:picMkLst>
        </pc:picChg>
      </pc:sldChg>
      <pc:sldChg chg="addSp delSp modSp del mod">
        <pc:chgData name="Margaret Green" userId="95a2c08d86d62f11" providerId="LiveId" clId="{379998FE-3345-451C-9DBB-EE6C62B5A376}" dt="2023-12-08T02:03:06.012" v="9985" actId="47"/>
        <pc:sldMkLst>
          <pc:docMk/>
          <pc:sldMk cId="1914205093" sldId="4668"/>
        </pc:sldMkLst>
        <pc:spChg chg="mod">
          <ac:chgData name="Margaret Green" userId="95a2c08d86d62f11" providerId="LiveId" clId="{379998FE-3345-451C-9DBB-EE6C62B5A376}" dt="2023-12-05T04:29:47.980" v="9318" actId="255"/>
          <ac:spMkLst>
            <pc:docMk/>
            <pc:sldMk cId="1914205093" sldId="4668"/>
            <ac:spMk id="2" creationId="{8686B55C-376B-371B-C6B3-02F83409E0B6}"/>
          </ac:spMkLst>
        </pc:spChg>
        <pc:spChg chg="mod">
          <ac:chgData name="Margaret Green" userId="95a2c08d86d62f11" providerId="LiveId" clId="{379998FE-3345-451C-9DBB-EE6C62B5A376}" dt="2023-12-05T04:30:13.748" v="9322" actId="1076"/>
          <ac:spMkLst>
            <pc:docMk/>
            <pc:sldMk cId="1914205093" sldId="4668"/>
            <ac:spMk id="3" creationId="{25C60EC4-9A5E-1BF6-D71E-0CDBCA6AA6C8}"/>
          </ac:spMkLst>
        </pc:spChg>
        <pc:spChg chg="mod">
          <ac:chgData name="Margaret Green" userId="95a2c08d86d62f11" providerId="LiveId" clId="{379998FE-3345-451C-9DBB-EE6C62B5A376}" dt="2023-12-05T04:30:04.860" v="9321" actId="255"/>
          <ac:spMkLst>
            <pc:docMk/>
            <pc:sldMk cId="1914205093" sldId="4668"/>
            <ac:spMk id="4" creationId="{DE76C819-ECB5-1FEA-06E3-F822C93EF91C}"/>
          </ac:spMkLst>
        </pc:spChg>
        <pc:spChg chg="add del">
          <ac:chgData name="Margaret Green" userId="95a2c08d86d62f11" providerId="LiveId" clId="{379998FE-3345-451C-9DBB-EE6C62B5A376}" dt="2023-12-05T04:13:05.412" v="9220" actId="478"/>
          <ac:spMkLst>
            <pc:docMk/>
            <pc:sldMk cId="1914205093" sldId="4668"/>
            <ac:spMk id="6" creationId="{C202A21C-680B-8C99-5866-E1F3EDEB6742}"/>
          </ac:spMkLst>
        </pc:spChg>
        <pc:spChg chg="add mod">
          <ac:chgData name="Margaret Green" userId="95a2c08d86d62f11" providerId="LiveId" clId="{379998FE-3345-451C-9DBB-EE6C62B5A376}" dt="2023-12-05T05:07:31.709" v="9455" actId="1076"/>
          <ac:spMkLst>
            <pc:docMk/>
            <pc:sldMk cId="1914205093" sldId="4668"/>
            <ac:spMk id="8" creationId="{D5206C6B-6F76-26A7-C650-4CCFA6349056}"/>
          </ac:spMkLst>
        </pc:spChg>
        <pc:spChg chg="add mod">
          <ac:chgData name="Margaret Green" userId="95a2c08d86d62f11" providerId="LiveId" clId="{379998FE-3345-451C-9DBB-EE6C62B5A376}" dt="2023-12-05T05:49:41.530" v="9588" actId="1076"/>
          <ac:spMkLst>
            <pc:docMk/>
            <pc:sldMk cId="1914205093" sldId="4668"/>
            <ac:spMk id="46" creationId="{536AC2D1-0196-8A44-67DC-971F9CE91498}"/>
          </ac:spMkLst>
        </pc:spChg>
        <pc:picChg chg="add del mod">
          <ac:chgData name="Margaret Green" userId="95a2c08d86d62f11" providerId="LiveId" clId="{379998FE-3345-451C-9DBB-EE6C62B5A376}" dt="2023-12-05T04:17:13.047" v="9265" actId="478"/>
          <ac:picMkLst>
            <pc:docMk/>
            <pc:sldMk cId="1914205093" sldId="4668"/>
            <ac:picMk id="9" creationId="{4B05EDDC-2F6F-FA9D-5D59-4A7FB332CCD0}"/>
          </ac:picMkLst>
        </pc:picChg>
        <pc:picChg chg="add del mod">
          <ac:chgData name="Margaret Green" userId="95a2c08d86d62f11" providerId="LiveId" clId="{379998FE-3345-451C-9DBB-EE6C62B5A376}" dt="2023-12-05T04:22:12.286" v="9283" actId="478"/>
          <ac:picMkLst>
            <pc:docMk/>
            <pc:sldMk cId="1914205093" sldId="4668"/>
            <ac:picMk id="11" creationId="{20FA5E52-9698-12AE-C2E1-BE640E001BC5}"/>
          </ac:picMkLst>
        </pc:picChg>
        <pc:picChg chg="add del mod">
          <ac:chgData name="Margaret Green" userId="95a2c08d86d62f11" providerId="LiveId" clId="{379998FE-3345-451C-9DBB-EE6C62B5A376}" dt="2023-12-05T04:26:23.249" v="9289" actId="478"/>
          <ac:picMkLst>
            <pc:docMk/>
            <pc:sldMk cId="1914205093" sldId="4668"/>
            <ac:picMk id="13" creationId="{5C96FDA5-D0F0-22BD-1E43-A59B49397DFE}"/>
          </ac:picMkLst>
        </pc:picChg>
        <pc:picChg chg="add del mod modCrop">
          <ac:chgData name="Margaret Green" userId="95a2c08d86d62f11" providerId="LiveId" clId="{379998FE-3345-451C-9DBB-EE6C62B5A376}" dt="2023-12-05T04:31:06.050" v="9325" actId="478"/>
          <ac:picMkLst>
            <pc:docMk/>
            <pc:sldMk cId="1914205093" sldId="4668"/>
            <ac:picMk id="14" creationId="{C6663A97-1A1F-A212-FB7A-2CA1C406E407}"/>
          </ac:picMkLst>
        </pc:picChg>
        <pc:picChg chg="add del mod modCrop">
          <ac:chgData name="Margaret Green" userId="95a2c08d86d62f11" providerId="LiveId" clId="{379998FE-3345-451C-9DBB-EE6C62B5A376}" dt="2023-12-05T04:28:22.462" v="9304" actId="478"/>
          <ac:picMkLst>
            <pc:docMk/>
            <pc:sldMk cId="1914205093" sldId="4668"/>
            <ac:picMk id="16" creationId="{56D48323-0F0C-7BDA-5CA7-35EB57EC7466}"/>
          </ac:picMkLst>
        </pc:picChg>
        <pc:picChg chg="add del mod">
          <ac:chgData name="Margaret Green" userId="95a2c08d86d62f11" providerId="LiveId" clId="{379998FE-3345-451C-9DBB-EE6C62B5A376}" dt="2023-12-05T04:36:25.611" v="9331" actId="478"/>
          <ac:picMkLst>
            <pc:docMk/>
            <pc:sldMk cId="1914205093" sldId="4668"/>
            <ac:picMk id="18" creationId="{B70B7991-8F76-1E72-5A8C-9E7906D29508}"/>
          </ac:picMkLst>
        </pc:picChg>
        <pc:picChg chg="add del mod">
          <ac:chgData name="Margaret Green" userId="95a2c08d86d62f11" providerId="LiveId" clId="{379998FE-3345-451C-9DBB-EE6C62B5A376}" dt="2023-12-05T04:37:53.690" v="9337" actId="478"/>
          <ac:picMkLst>
            <pc:docMk/>
            <pc:sldMk cId="1914205093" sldId="4668"/>
            <ac:picMk id="20" creationId="{5E410494-5EDE-A0B3-7847-0F23B2111D82}"/>
          </ac:picMkLst>
        </pc:picChg>
        <pc:picChg chg="add del mod ord">
          <ac:chgData name="Margaret Green" userId="95a2c08d86d62f11" providerId="LiveId" clId="{379998FE-3345-451C-9DBB-EE6C62B5A376}" dt="2023-12-05T04:40:35.758" v="9346" actId="478"/>
          <ac:picMkLst>
            <pc:docMk/>
            <pc:sldMk cId="1914205093" sldId="4668"/>
            <ac:picMk id="22" creationId="{ABC4DE98-5526-D1D8-EACB-EE034A6B842A}"/>
          </ac:picMkLst>
        </pc:picChg>
        <pc:picChg chg="add del mod ord">
          <ac:chgData name="Margaret Green" userId="95a2c08d86d62f11" providerId="LiveId" clId="{379998FE-3345-451C-9DBB-EE6C62B5A376}" dt="2023-12-05T04:41:44.813" v="9360" actId="478"/>
          <ac:picMkLst>
            <pc:docMk/>
            <pc:sldMk cId="1914205093" sldId="4668"/>
            <ac:picMk id="24" creationId="{87E9693F-92E1-B56C-BF13-59D680B92DA7}"/>
          </ac:picMkLst>
        </pc:picChg>
        <pc:picChg chg="add del mod">
          <ac:chgData name="Margaret Green" userId="95a2c08d86d62f11" providerId="LiveId" clId="{379998FE-3345-451C-9DBB-EE6C62B5A376}" dt="2023-12-05T04:41:47.045" v="9361" actId="478"/>
          <ac:picMkLst>
            <pc:docMk/>
            <pc:sldMk cId="1914205093" sldId="4668"/>
            <ac:picMk id="25" creationId="{5D20C679-7D02-5596-3ACE-BB8CB7A37144}"/>
          </ac:picMkLst>
        </pc:picChg>
        <pc:picChg chg="add del mod">
          <ac:chgData name="Margaret Green" userId="95a2c08d86d62f11" providerId="LiveId" clId="{379998FE-3345-451C-9DBB-EE6C62B5A376}" dt="2023-12-05T04:43:14.123" v="9371" actId="478"/>
          <ac:picMkLst>
            <pc:docMk/>
            <pc:sldMk cId="1914205093" sldId="4668"/>
            <ac:picMk id="27" creationId="{A5F47186-A02B-6CE8-D812-4169C1B5785F}"/>
          </ac:picMkLst>
        </pc:picChg>
        <pc:picChg chg="add del mod">
          <ac:chgData name="Margaret Green" userId="95a2c08d86d62f11" providerId="LiveId" clId="{379998FE-3345-451C-9DBB-EE6C62B5A376}" dt="2023-12-05T04:45:41.961" v="9376" actId="478"/>
          <ac:picMkLst>
            <pc:docMk/>
            <pc:sldMk cId="1914205093" sldId="4668"/>
            <ac:picMk id="29" creationId="{D10EA3CA-CABC-2764-7C12-267E21DE6460}"/>
          </ac:picMkLst>
        </pc:picChg>
        <pc:picChg chg="add del mod">
          <ac:chgData name="Margaret Green" userId="95a2c08d86d62f11" providerId="LiveId" clId="{379998FE-3345-451C-9DBB-EE6C62B5A376}" dt="2023-12-05T04:46:01.112" v="9382" actId="478"/>
          <ac:picMkLst>
            <pc:docMk/>
            <pc:sldMk cId="1914205093" sldId="4668"/>
            <ac:picMk id="31" creationId="{3216BB4A-0070-7F77-2CF7-086A4A69C645}"/>
          </ac:picMkLst>
        </pc:picChg>
        <pc:picChg chg="add del mod ord">
          <ac:chgData name="Margaret Green" userId="95a2c08d86d62f11" providerId="LiveId" clId="{379998FE-3345-451C-9DBB-EE6C62B5A376}" dt="2023-12-05T04:57:40.529" v="9417" actId="478"/>
          <ac:picMkLst>
            <pc:docMk/>
            <pc:sldMk cId="1914205093" sldId="4668"/>
            <ac:picMk id="33" creationId="{231DA927-8052-F7D9-A33F-AECD8EE65F06}"/>
          </ac:picMkLst>
        </pc:picChg>
        <pc:picChg chg="add del mod ord">
          <ac:chgData name="Margaret Green" userId="95a2c08d86d62f11" providerId="LiveId" clId="{379998FE-3345-451C-9DBB-EE6C62B5A376}" dt="2023-12-05T04:49:24.861" v="9413"/>
          <ac:picMkLst>
            <pc:docMk/>
            <pc:sldMk cId="1914205093" sldId="4668"/>
            <ac:picMk id="35" creationId="{03D7A387-8092-E80F-B651-CC61BD703D0E}"/>
          </ac:picMkLst>
        </pc:picChg>
        <pc:picChg chg="add del mod">
          <ac:chgData name="Margaret Green" userId="95a2c08d86d62f11" providerId="LiveId" clId="{379998FE-3345-451C-9DBB-EE6C62B5A376}" dt="2023-12-05T04:57:55.745" v="9420" actId="478"/>
          <ac:picMkLst>
            <pc:docMk/>
            <pc:sldMk cId="1914205093" sldId="4668"/>
            <ac:picMk id="37" creationId="{C3745C66-2E64-DE08-BB1F-3FD1D9D84BB1}"/>
          </ac:picMkLst>
        </pc:picChg>
        <pc:picChg chg="add del mod">
          <ac:chgData name="Margaret Green" userId="95a2c08d86d62f11" providerId="LiveId" clId="{379998FE-3345-451C-9DBB-EE6C62B5A376}" dt="2023-12-05T05:01:19.844" v="9426" actId="478"/>
          <ac:picMkLst>
            <pc:docMk/>
            <pc:sldMk cId="1914205093" sldId="4668"/>
            <ac:picMk id="39" creationId="{758F8DDD-A0D5-26F9-A8DD-0B7BC7A18715}"/>
          </ac:picMkLst>
        </pc:picChg>
        <pc:picChg chg="add del mod">
          <ac:chgData name="Margaret Green" userId="95a2c08d86d62f11" providerId="LiveId" clId="{379998FE-3345-451C-9DBB-EE6C62B5A376}" dt="2023-12-05T05:01:29.493" v="9430" actId="478"/>
          <ac:picMkLst>
            <pc:docMk/>
            <pc:sldMk cId="1914205093" sldId="4668"/>
            <ac:picMk id="41" creationId="{C9BEE4E9-9881-D064-08D8-C3BABD145D6B}"/>
          </ac:picMkLst>
        </pc:picChg>
        <pc:picChg chg="add del mod ord">
          <ac:chgData name="Margaret Green" userId="95a2c08d86d62f11" providerId="LiveId" clId="{379998FE-3345-451C-9DBB-EE6C62B5A376}" dt="2023-12-05T05:06:58.965" v="9447" actId="478"/>
          <ac:picMkLst>
            <pc:docMk/>
            <pc:sldMk cId="1914205093" sldId="4668"/>
            <ac:picMk id="43" creationId="{DA32E1A1-5E18-7FF3-899D-EC28864668F4}"/>
          </ac:picMkLst>
        </pc:picChg>
        <pc:picChg chg="add mod modCrop">
          <ac:chgData name="Margaret Green" userId="95a2c08d86d62f11" providerId="LiveId" clId="{379998FE-3345-451C-9DBB-EE6C62B5A376}" dt="2023-12-08T01:59:54.886" v="9939" actId="18131"/>
          <ac:picMkLst>
            <pc:docMk/>
            <pc:sldMk cId="1914205093" sldId="4668"/>
            <ac:picMk id="45" creationId="{BB273630-D49E-EA2D-0156-884D01CEB6D8}"/>
          </ac:picMkLst>
        </pc:picChg>
      </pc:sldChg>
      <pc:sldChg chg="addSp delSp modSp del mod">
        <pc:chgData name="Margaret Green" userId="95a2c08d86d62f11" providerId="LiveId" clId="{379998FE-3345-451C-9DBB-EE6C62B5A376}" dt="2023-12-08T02:39:41.195" v="10094" actId="47"/>
        <pc:sldMkLst>
          <pc:docMk/>
          <pc:sldMk cId="817723661" sldId="4669"/>
        </pc:sldMkLst>
        <pc:spChg chg="mod">
          <ac:chgData name="Margaret Green" userId="95a2c08d86d62f11" providerId="LiveId" clId="{379998FE-3345-451C-9DBB-EE6C62B5A376}" dt="2023-12-05T06:19:41.666" v="9747" actId="1076"/>
          <ac:spMkLst>
            <pc:docMk/>
            <pc:sldMk cId="817723661" sldId="4669"/>
            <ac:spMk id="2" creationId="{8686B55C-376B-371B-C6B3-02F83409E0B6}"/>
          </ac:spMkLst>
        </pc:spChg>
        <pc:spChg chg="add del mod">
          <ac:chgData name="Margaret Green" userId="95a2c08d86d62f11" providerId="LiveId" clId="{379998FE-3345-451C-9DBB-EE6C62B5A376}" dt="2023-12-05T06:04:00.669" v="9640" actId="478"/>
          <ac:spMkLst>
            <pc:docMk/>
            <pc:sldMk cId="817723661" sldId="4669"/>
            <ac:spMk id="8" creationId="{BB98E4B2-6626-3734-9C06-46B4F5FBB902}"/>
          </ac:spMkLst>
        </pc:spChg>
        <pc:spChg chg="add del mod">
          <ac:chgData name="Margaret Green" userId="95a2c08d86d62f11" providerId="LiveId" clId="{379998FE-3345-451C-9DBB-EE6C62B5A376}" dt="2023-12-05T06:14:21.588" v="9719" actId="21"/>
          <ac:spMkLst>
            <pc:docMk/>
            <pc:sldMk cId="817723661" sldId="4669"/>
            <ac:spMk id="12" creationId="{9FD409F8-C9B5-3076-57F8-224DDA3ADD44}"/>
          </ac:spMkLst>
        </pc:spChg>
        <pc:spChg chg="add del mod">
          <ac:chgData name="Margaret Green" userId="95a2c08d86d62f11" providerId="LiveId" clId="{379998FE-3345-451C-9DBB-EE6C62B5A376}" dt="2023-12-05T06:13:22.139" v="9711" actId="478"/>
          <ac:spMkLst>
            <pc:docMk/>
            <pc:sldMk cId="817723661" sldId="4669"/>
            <ac:spMk id="14" creationId="{B419C8AD-CED8-9103-6879-162B8E901272}"/>
          </ac:spMkLst>
        </pc:spChg>
        <pc:spChg chg="add mod">
          <ac:chgData name="Margaret Green" userId="95a2c08d86d62f11" providerId="LiveId" clId="{379998FE-3345-451C-9DBB-EE6C62B5A376}" dt="2023-12-05T06:20:05.995" v="9749" actId="404"/>
          <ac:spMkLst>
            <pc:docMk/>
            <pc:sldMk cId="817723661" sldId="4669"/>
            <ac:spMk id="15" creationId="{A4533B52-C2AB-393D-131C-AD4D4EDDE8B4}"/>
          </ac:spMkLst>
        </pc:spChg>
        <pc:spChg chg="add mod">
          <ac:chgData name="Margaret Green" userId="95a2c08d86d62f11" providerId="LiveId" clId="{379998FE-3345-451C-9DBB-EE6C62B5A376}" dt="2023-12-05T06:19:37.314" v="9746" actId="1076"/>
          <ac:spMkLst>
            <pc:docMk/>
            <pc:sldMk cId="817723661" sldId="4669"/>
            <ac:spMk id="16" creationId="{AC073441-91AC-B5E0-4F4D-B0874FF90112}"/>
          </ac:spMkLst>
        </pc:spChg>
        <pc:picChg chg="add del mod modCrop">
          <ac:chgData name="Margaret Green" userId="95a2c08d86d62f11" providerId="LiveId" clId="{379998FE-3345-451C-9DBB-EE6C62B5A376}" dt="2023-12-08T01:54:48.327" v="9934"/>
          <ac:picMkLst>
            <pc:docMk/>
            <pc:sldMk cId="817723661" sldId="4669"/>
            <ac:picMk id="3" creationId="{B31667B4-F8A2-F918-077E-6EDCED52F06D}"/>
          </ac:picMkLst>
        </pc:picChg>
        <pc:picChg chg="add del mod ord">
          <ac:chgData name="Margaret Green" userId="95a2c08d86d62f11" providerId="LiveId" clId="{379998FE-3345-451C-9DBB-EE6C62B5A376}" dt="2023-12-05T06:00:51.186" v="9616" actId="478"/>
          <ac:picMkLst>
            <pc:docMk/>
            <pc:sldMk cId="817723661" sldId="4669"/>
            <ac:picMk id="4" creationId="{CF4BE30C-1789-A849-D4D9-A54F35A1877E}"/>
          </ac:picMkLst>
        </pc:picChg>
        <pc:picChg chg="add del mod modCrop">
          <ac:chgData name="Margaret Green" userId="95a2c08d86d62f11" providerId="LiveId" clId="{379998FE-3345-451C-9DBB-EE6C62B5A376}" dt="2023-12-08T01:54:48.901" v="9935" actId="478"/>
          <ac:picMkLst>
            <pc:docMk/>
            <pc:sldMk cId="817723661" sldId="4669"/>
            <ac:picMk id="6" creationId="{335D81B5-91B9-56FC-B93F-B8DBBCBF986B}"/>
          </ac:picMkLst>
        </pc:picChg>
        <pc:picChg chg="del">
          <ac:chgData name="Margaret Green" userId="95a2c08d86d62f11" providerId="LiveId" clId="{379998FE-3345-451C-9DBB-EE6C62B5A376}" dt="2023-12-05T05:53:17.436" v="9601" actId="478"/>
          <ac:picMkLst>
            <pc:docMk/>
            <pc:sldMk cId="817723661" sldId="4669"/>
            <ac:picMk id="9" creationId="{35CFBCCA-1657-2C8E-72F9-F096E6735D2A}"/>
          </ac:picMkLst>
        </pc:picChg>
        <pc:picChg chg="del">
          <ac:chgData name="Margaret Green" userId="95a2c08d86d62f11" providerId="LiveId" clId="{379998FE-3345-451C-9DBB-EE6C62B5A376}" dt="2023-12-05T05:53:18.692" v="9602" actId="478"/>
          <ac:picMkLst>
            <pc:docMk/>
            <pc:sldMk cId="817723661" sldId="4669"/>
            <ac:picMk id="10" creationId="{4F0A1FD0-8776-C00D-E4BE-7A6592EA9423}"/>
          </ac:picMkLst>
        </pc:picChg>
      </pc:sldChg>
      <pc:sldChg chg="modSp del mod">
        <pc:chgData name="Margaret Green" userId="95a2c08d86d62f11" providerId="LiveId" clId="{379998FE-3345-451C-9DBB-EE6C62B5A376}" dt="2023-12-08T02:10:02.189" v="10014" actId="47"/>
        <pc:sldMkLst>
          <pc:docMk/>
          <pc:sldMk cId="1019053590" sldId="4670"/>
        </pc:sldMkLst>
        <pc:spChg chg="mod">
          <ac:chgData name="Margaret Green" userId="95a2c08d86d62f11" providerId="LiveId" clId="{379998FE-3345-451C-9DBB-EE6C62B5A376}" dt="2023-12-08T02:02:43.148" v="9983" actId="1076"/>
          <ac:spMkLst>
            <pc:docMk/>
            <pc:sldMk cId="1019053590" sldId="4670"/>
            <ac:spMk id="8" creationId="{D5206C6B-6F76-26A7-C650-4CCFA6349056}"/>
          </ac:spMkLst>
        </pc:spChg>
        <pc:spChg chg="mod">
          <ac:chgData name="Margaret Green" userId="95a2c08d86d62f11" providerId="LiveId" clId="{379998FE-3345-451C-9DBB-EE6C62B5A376}" dt="2023-12-08T02:04:22.225" v="9990" actId="1076"/>
          <ac:spMkLst>
            <pc:docMk/>
            <pc:sldMk cId="1019053590" sldId="4670"/>
            <ac:spMk id="46" creationId="{536AC2D1-0196-8A44-67DC-971F9CE91498}"/>
          </ac:spMkLst>
        </pc:spChg>
        <pc:picChg chg="mod ord modCrop">
          <ac:chgData name="Margaret Green" userId="95a2c08d86d62f11" providerId="LiveId" clId="{379998FE-3345-451C-9DBB-EE6C62B5A376}" dt="2023-12-08T02:04:41.281" v="9991" actId="18131"/>
          <ac:picMkLst>
            <pc:docMk/>
            <pc:sldMk cId="1019053590" sldId="4670"/>
            <ac:picMk id="45" creationId="{BB273630-D49E-EA2D-0156-884D01CEB6D8}"/>
          </ac:picMkLst>
        </pc:picChg>
      </pc:sldChg>
      <pc:sldChg chg="new del">
        <pc:chgData name="Margaret Green" userId="95a2c08d86d62f11" providerId="LiveId" clId="{379998FE-3345-451C-9DBB-EE6C62B5A376}" dt="2023-12-05T15:46:42.629" v="9797" actId="680"/>
        <pc:sldMkLst>
          <pc:docMk/>
          <pc:sldMk cId="1030206040" sldId="4670"/>
        </pc:sldMkLst>
      </pc:sldChg>
      <pc:sldChg chg="addSp modSp new del mod">
        <pc:chgData name="Margaret Green" userId="95a2c08d86d62f11" providerId="LiveId" clId="{379998FE-3345-451C-9DBB-EE6C62B5A376}" dt="2023-12-08T01:54:52.302" v="9936" actId="47"/>
        <pc:sldMkLst>
          <pc:docMk/>
          <pc:sldMk cId="1624133952" sldId="4670"/>
        </pc:sldMkLst>
        <pc:picChg chg="add mod">
          <ac:chgData name="Margaret Green" userId="95a2c08d86d62f11" providerId="LiveId" clId="{379998FE-3345-451C-9DBB-EE6C62B5A376}" dt="2023-12-07T19:00:35.671" v="9923" actId="1076"/>
          <ac:picMkLst>
            <pc:docMk/>
            <pc:sldMk cId="1624133952" sldId="4670"/>
            <ac:picMk id="3" creationId="{A3AB6411-D39C-5853-7BED-D18F40E08E66}"/>
          </ac:picMkLst>
        </pc:picChg>
      </pc:sldChg>
      <pc:sldChg chg="addSp delSp modSp del mod setBg">
        <pc:chgData name="Margaret Green" userId="95a2c08d86d62f11" providerId="LiveId" clId="{379998FE-3345-451C-9DBB-EE6C62B5A376}" dt="2023-12-05T06:19:14.689" v="9743" actId="47"/>
        <pc:sldMkLst>
          <pc:docMk/>
          <pc:sldMk cId="1805017085" sldId="4670"/>
        </pc:sldMkLst>
        <pc:spChg chg="del mod">
          <ac:chgData name="Margaret Green" userId="95a2c08d86d62f11" providerId="LiveId" clId="{379998FE-3345-451C-9DBB-EE6C62B5A376}" dt="2023-12-05T06:18:04.292" v="9732" actId="478"/>
          <ac:spMkLst>
            <pc:docMk/>
            <pc:sldMk cId="1805017085" sldId="4670"/>
            <ac:spMk id="2" creationId="{8686B55C-376B-371B-C6B3-02F83409E0B6}"/>
          </ac:spMkLst>
        </pc:spChg>
        <pc:spChg chg="add mod">
          <ac:chgData name="Margaret Green" userId="95a2c08d86d62f11" providerId="LiveId" clId="{379998FE-3345-451C-9DBB-EE6C62B5A376}" dt="2023-12-05T06:18:06.749" v="9733"/>
          <ac:spMkLst>
            <pc:docMk/>
            <pc:sldMk cId="1805017085" sldId="4670"/>
            <ac:spMk id="3" creationId="{1BCB5B74-7000-9E27-57FA-20AB315EBCE4}"/>
          </ac:spMkLst>
        </pc:spChg>
        <pc:spChg chg="mod">
          <ac:chgData name="Margaret Green" userId="95a2c08d86d62f11" providerId="LiveId" clId="{379998FE-3345-451C-9DBB-EE6C62B5A376}" dt="2023-12-05T06:17:50.764" v="9731" actId="26606"/>
          <ac:spMkLst>
            <pc:docMk/>
            <pc:sldMk cId="1805017085" sldId="4670"/>
            <ac:spMk id="15" creationId="{A4533B52-C2AB-393D-131C-AD4D4EDDE8B4}"/>
          </ac:spMkLst>
        </pc:spChg>
        <pc:spChg chg="mod">
          <ac:chgData name="Margaret Green" userId="95a2c08d86d62f11" providerId="LiveId" clId="{379998FE-3345-451C-9DBB-EE6C62B5A376}" dt="2023-12-05T06:17:50.764" v="9731" actId="26606"/>
          <ac:spMkLst>
            <pc:docMk/>
            <pc:sldMk cId="1805017085" sldId="4670"/>
            <ac:spMk id="16" creationId="{AC073441-91AC-B5E0-4F4D-B0874FF90112}"/>
          </ac:spMkLst>
        </pc:spChg>
        <pc:spChg chg="add del">
          <ac:chgData name="Margaret Green" userId="95a2c08d86d62f11" providerId="LiveId" clId="{379998FE-3345-451C-9DBB-EE6C62B5A376}" dt="2023-12-05T06:17:06.443" v="9722" actId="26606"/>
          <ac:spMkLst>
            <pc:docMk/>
            <pc:sldMk cId="1805017085" sldId="4670"/>
            <ac:spMk id="21" creationId="{7301F447-EEF7-48F5-AF73-7566EE7F64AD}"/>
          </ac:spMkLst>
        </pc:spChg>
        <pc:spChg chg="add del">
          <ac:chgData name="Margaret Green" userId="95a2c08d86d62f11" providerId="LiveId" clId="{379998FE-3345-451C-9DBB-EE6C62B5A376}" dt="2023-12-05T06:17:06.443" v="9722" actId="26606"/>
          <ac:spMkLst>
            <pc:docMk/>
            <pc:sldMk cId="1805017085" sldId="4670"/>
            <ac:spMk id="23" creationId="{F7117410-A2A4-4085-9ADC-46744551DBDE}"/>
          </ac:spMkLst>
        </pc:spChg>
        <pc:spChg chg="add del">
          <ac:chgData name="Margaret Green" userId="95a2c08d86d62f11" providerId="LiveId" clId="{379998FE-3345-451C-9DBB-EE6C62B5A376}" dt="2023-12-05T06:17:06.443" v="9722" actId="26606"/>
          <ac:spMkLst>
            <pc:docMk/>
            <pc:sldMk cId="1805017085" sldId="4670"/>
            <ac:spMk id="25" creationId="{99F74EB5-E547-4FB4-95F5-BCC788F3C4A0}"/>
          </ac:spMkLst>
        </pc:spChg>
        <pc:spChg chg="add del">
          <ac:chgData name="Margaret Green" userId="95a2c08d86d62f11" providerId="LiveId" clId="{379998FE-3345-451C-9DBB-EE6C62B5A376}" dt="2023-12-05T06:17:11.300" v="9724" actId="26606"/>
          <ac:spMkLst>
            <pc:docMk/>
            <pc:sldMk cId="1805017085" sldId="4670"/>
            <ac:spMk id="27" creationId="{78FD1E94-B12F-434F-8027-5DBEAC55A132}"/>
          </ac:spMkLst>
        </pc:spChg>
        <pc:spChg chg="add del">
          <ac:chgData name="Margaret Green" userId="95a2c08d86d62f11" providerId="LiveId" clId="{379998FE-3345-451C-9DBB-EE6C62B5A376}" dt="2023-12-05T06:17:11.300" v="9724" actId="26606"/>
          <ac:spMkLst>
            <pc:docMk/>
            <pc:sldMk cId="1805017085" sldId="4670"/>
            <ac:spMk id="28" creationId="{1BC8109F-B452-45EE-8BB3-65433C039601}"/>
          </ac:spMkLst>
        </pc:spChg>
        <pc:spChg chg="add del">
          <ac:chgData name="Margaret Green" userId="95a2c08d86d62f11" providerId="LiveId" clId="{379998FE-3345-451C-9DBB-EE6C62B5A376}" dt="2023-12-05T06:17:19.604" v="9726" actId="26606"/>
          <ac:spMkLst>
            <pc:docMk/>
            <pc:sldMk cId="1805017085" sldId="4670"/>
            <ac:spMk id="29" creationId="{4C8AB332-D09E-4F28-943C-DABDD4716A3C}"/>
          </ac:spMkLst>
        </pc:spChg>
        <pc:spChg chg="add del">
          <ac:chgData name="Margaret Green" userId="95a2c08d86d62f11" providerId="LiveId" clId="{379998FE-3345-451C-9DBB-EE6C62B5A376}" dt="2023-12-05T06:17:19.604" v="9726" actId="26606"/>
          <ac:spMkLst>
            <pc:docMk/>
            <pc:sldMk cId="1805017085" sldId="4670"/>
            <ac:spMk id="30" creationId="{2659FDB4-FCBE-4A89-B46D-43D4FA54464D}"/>
          </ac:spMkLst>
        </pc:spChg>
        <pc:spChg chg="add del">
          <ac:chgData name="Margaret Green" userId="95a2c08d86d62f11" providerId="LiveId" clId="{379998FE-3345-451C-9DBB-EE6C62B5A376}" dt="2023-12-05T06:17:19.604" v="9726" actId="26606"/>
          <ac:spMkLst>
            <pc:docMk/>
            <pc:sldMk cId="1805017085" sldId="4670"/>
            <ac:spMk id="32" creationId="{58BDB0EE-D238-415B-9ED8-62AA6AB2AAD1}"/>
          </ac:spMkLst>
        </pc:spChg>
        <pc:spChg chg="add del">
          <ac:chgData name="Margaret Green" userId="95a2c08d86d62f11" providerId="LiveId" clId="{379998FE-3345-451C-9DBB-EE6C62B5A376}" dt="2023-12-05T06:17:19.604" v="9726" actId="26606"/>
          <ac:spMkLst>
            <pc:docMk/>
            <pc:sldMk cId="1805017085" sldId="4670"/>
            <ac:spMk id="33" creationId="{C5B55FC3-961D-4325-82F1-DE92B0D04E03}"/>
          </ac:spMkLst>
        </pc:spChg>
        <pc:spChg chg="add del">
          <ac:chgData name="Margaret Green" userId="95a2c08d86d62f11" providerId="LiveId" clId="{379998FE-3345-451C-9DBB-EE6C62B5A376}" dt="2023-12-05T06:17:29.189" v="9728" actId="26606"/>
          <ac:spMkLst>
            <pc:docMk/>
            <pc:sldMk cId="1805017085" sldId="4670"/>
            <ac:spMk id="35" creationId="{8E84B073-7978-494F-BD69-3C15D2CBF8C9}"/>
          </ac:spMkLst>
        </pc:spChg>
        <pc:spChg chg="add del">
          <ac:chgData name="Margaret Green" userId="95a2c08d86d62f11" providerId="LiveId" clId="{379998FE-3345-451C-9DBB-EE6C62B5A376}" dt="2023-12-05T06:17:29.189" v="9728" actId="26606"/>
          <ac:spMkLst>
            <pc:docMk/>
            <pc:sldMk cId="1805017085" sldId="4670"/>
            <ac:spMk id="36" creationId="{96B05946-1FC4-49B3-AAEC-C8854CA8A2F3}"/>
          </ac:spMkLst>
        </pc:spChg>
        <pc:spChg chg="add del">
          <ac:chgData name="Margaret Green" userId="95a2c08d86d62f11" providerId="LiveId" clId="{379998FE-3345-451C-9DBB-EE6C62B5A376}" dt="2023-12-05T06:17:50.739" v="9730" actId="26606"/>
          <ac:spMkLst>
            <pc:docMk/>
            <pc:sldMk cId="1805017085" sldId="4670"/>
            <ac:spMk id="38" creationId="{CEB6D6B1-52B8-45C8-9C83-B5042CDAB0D5}"/>
          </ac:spMkLst>
        </pc:spChg>
        <pc:spChg chg="add">
          <ac:chgData name="Margaret Green" userId="95a2c08d86d62f11" providerId="LiveId" clId="{379998FE-3345-451C-9DBB-EE6C62B5A376}" dt="2023-12-05T06:17:50.764" v="9731" actId="26606"/>
          <ac:spMkLst>
            <pc:docMk/>
            <pc:sldMk cId="1805017085" sldId="4670"/>
            <ac:spMk id="42" creationId="{7301F447-EEF7-48F5-AF73-7566EE7F64AD}"/>
          </ac:spMkLst>
        </pc:spChg>
        <pc:spChg chg="add">
          <ac:chgData name="Margaret Green" userId="95a2c08d86d62f11" providerId="LiveId" clId="{379998FE-3345-451C-9DBB-EE6C62B5A376}" dt="2023-12-05T06:17:50.764" v="9731" actId="26606"/>
          <ac:spMkLst>
            <pc:docMk/>
            <pc:sldMk cId="1805017085" sldId="4670"/>
            <ac:spMk id="43" creationId="{F7117410-A2A4-4085-9ADC-46744551DBDE}"/>
          </ac:spMkLst>
        </pc:spChg>
        <pc:spChg chg="add">
          <ac:chgData name="Margaret Green" userId="95a2c08d86d62f11" providerId="LiveId" clId="{379998FE-3345-451C-9DBB-EE6C62B5A376}" dt="2023-12-05T06:17:50.764" v="9731" actId="26606"/>
          <ac:spMkLst>
            <pc:docMk/>
            <pc:sldMk cId="1805017085" sldId="4670"/>
            <ac:spMk id="44" creationId="{99F74EB5-E547-4FB4-95F5-BCC788F3C4A0}"/>
          </ac:spMkLst>
        </pc:spChg>
        <pc:grpChg chg="add del">
          <ac:chgData name="Margaret Green" userId="95a2c08d86d62f11" providerId="LiveId" clId="{379998FE-3345-451C-9DBB-EE6C62B5A376}" dt="2023-12-05T06:17:50.739" v="9730" actId="26606"/>
          <ac:grpSpMkLst>
            <pc:docMk/>
            <pc:sldMk cId="1805017085" sldId="4670"/>
            <ac:grpSpMk id="39" creationId="{3290B888-1DA2-4603-9690-BF863DCD1E87}"/>
          </ac:grpSpMkLst>
        </pc:grpChg>
        <pc:picChg chg="mod">
          <ac:chgData name="Margaret Green" userId="95a2c08d86d62f11" providerId="LiveId" clId="{379998FE-3345-451C-9DBB-EE6C62B5A376}" dt="2023-12-05T06:17:50.764" v="9731" actId="26606"/>
          <ac:picMkLst>
            <pc:docMk/>
            <pc:sldMk cId="1805017085" sldId="4670"/>
            <ac:picMk id="6" creationId="{335D81B5-91B9-56FC-B93F-B8DBBCBF986B}"/>
          </ac:picMkLst>
        </pc:picChg>
        <pc:cxnChg chg="add del">
          <ac:chgData name="Margaret Green" userId="95a2c08d86d62f11" providerId="LiveId" clId="{379998FE-3345-451C-9DBB-EE6C62B5A376}" dt="2023-12-05T06:17:19.604" v="9726" actId="26606"/>
          <ac:cxnSpMkLst>
            <pc:docMk/>
            <pc:sldMk cId="1805017085" sldId="4670"/>
            <ac:cxnSpMk id="31" creationId="{C8F51B3F-8331-4E4A-AE96-D47B1006EEAD}"/>
          </ac:cxnSpMkLst>
        </pc:cxnChg>
      </pc:sldChg>
      <pc:sldChg chg="addSp modSp new mod">
        <pc:chgData name="Margaret Green" userId="95a2c08d86d62f11" providerId="LiveId" clId="{379998FE-3345-451C-9DBB-EE6C62B5A376}" dt="2023-12-22T22:42:27.475" v="12210" actId="1076"/>
        <pc:sldMkLst>
          <pc:docMk/>
          <pc:sldMk cId="3440339718" sldId="4671"/>
        </pc:sldMkLst>
        <pc:spChg chg="add mod">
          <ac:chgData name="Margaret Green" userId="95a2c08d86d62f11" providerId="LiveId" clId="{379998FE-3345-451C-9DBB-EE6C62B5A376}" dt="2023-12-16T01:33:50.395" v="12048" actId="1076"/>
          <ac:spMkLst>
            <pc:docMk/>
            <pc:sldMk cId="3440339718" sldId="4671"/>
            <ac:spMk id="2" creationId="{13567AB5-D179-B9C9-B44A-903BAF952A65}"/>
          </ac:spMkLst>
        </pc:spChg>
        <pc:spChg chg="add mod">
          <ac:chgData name="Margaret Green" userId="95a2c08d86d62f11" providerId="LiveId" clId="{379998FE-3345-451C-9DBB-EE6C62B5A376}" dt="2023-12-22T22:42:27.475" v="12210" actId="1076"/>
          <ac:spMkLst>
            <pc:docMk/>
            <pc:sldMk cId="3440339718" sldId="4671"/>
            <ac:spMk id="3" creationId="{CB880090-4400-D056-2E7E-1A5999815052}"/>
          </ac:spMkLst>
        </pc:spChg>
        <pc:spChg chg="add mod">
          <ac:chgData name="Margaret Green" userId="95a2c08d86d62f11" providerId="LiveId" clId="{379998FE-3345-451C-9DBB-EE6C62B5A376}" dt="2023-12-22T22:42:23.379" v="12209" actId="1076"/>
          <ac:spMkLst>
            <pc:docMk/>
            <pc:sldMk cId="3440339718" sldId="4671"/>
            <ac:spMk id="4" creationId="{2F1DEBDC-2A06-4632-2DD8-C61795C26327}"/>
          </ac:spMkLst>
        </pc:spChg>
        <pc:spChg chg="add mod">
          <ac:chgData name="Margaret Green" userId="95a2c08d86d62f11" providerId="LiveId" clId="{379998FE-3345-451C-9DBB-EE6C62B5A376}" dt="2023-12-22T22:42:19.644" v="12208" actId="1076"/>
          <ac:spMkLst>
            <pc:docMk/>
            <pc:sldMk cId="3440339718" sldId="4671"/>
            <ac:spMk id="5" creationId="{B8D5371B-F899-FBEE-3CB1-C89C1AC25963}"/>
          </ac:spMkLst>
        </pc:spChg>
        <pc:spChg chg="add mod">
          <ac:chgData name="Margaret Green" userId="95a2c08d86d62f11" providerId="LiveId" clId="{379998FE-3345-451C-9DBB-EE6C62B5A376}" dt="2023-12-08T02:56:04.448" v="10166" actId="207"/>
          <ac:spMkLst>
            <pc:docMk/>
            <pc:sldMk cId="3440339718" sldId="4671"/>
            <ac:spMk id="6" creationId="{7AA78B8F-4961-3451-E65E-9306F22EA340}"/>
          </ac:spMkLst>
        </pc:spChg>
        <pc:picChg chg="add mod ord modCrop">
          <ac:chgData name="Margaret Green" userId="95a2c08d86d62f11" providerId="LiveId" clId="{379998FE-3345-451C-9DBB-EE6C62B5A376}" dt="2023-12-22T22:42:14.438" v="12207" actId="1076"/>
          <ac:picMkLst>
            <pc:docMk/>
            <pc:sldMk cId="3440339718" sldId="4671"/>
            <ac:picMk id="8" creationId="{BA4D2D72-9EE3-8A15-E527-F735C206F950}"/>
          </ac:picMkLst>
        </pc:picChg>
      </pc:sldChg>
      <pc:sldChg chg="modSp mod modShow">
        <pc:chgData name="Margaret Green" userId="95a2c08d86d62f11" providerId="LiveId" clId="{379998FE-3345-451C-9DBB-EE6C62B5A376}" dt="2023-12-21T17:09:44.831" v="12204" actId="729"/>
        <pc:sldMkLst>
          <pc:docMk/>
          <pc:sldMk cId="1511361239" sldId="4672"/>
        </pc:sldMkLst>
        <pc:spChg chg="mod">
          <ac:chgData name="Margaret Green" userId="95a2c08d86d62f11" providerId="LiveId" clId="{379998FE-3345-451C-9DBB-EE6C62B5A376}" dt="2023-12-08T02:39:13.804" v="10093" actId="20577"/>
          <ac:spMkLst>
            <pc:docMk/>
            <pc:sldMk cId="1511361239" sldId="4672"/>
            <ac:spMk id="15" creationId="{A4533B52-C2AB-393D-131C-AD4D4EDDE8B4}"/>
          </ac:spMkLst>
        </pc:spChg>
        <pc:spChg chg="mod">
          <ac:chgData name="Margaret Green" userId="95a2c08d86d62f11" providerId="LiveId" clId="{379998FE-3345-451C-9DBB-EE6C62B5A376}" dt="2023-12-16T01:32:42.285" v="12030" actId="6549"/>
          <ac:spMkLst>
            <pc:docMk/>
            <pc:sldMk cId="1511361239" sldId="4672"/>
            <ac:spMk id="16" creationId="{AC073441-91AC-B5E0-4F4D-B0874FF90112}"/>
          </ac:spMkLst>
        </pc:spChg>
        <pc:picChg chg="mod modCrop">
          <ac:chgData name="Margaret Green" userId="95a2c08d86d62f11" providerId="LiveId" clId="{379998FE-3345-451C-9DBB-EE6C62B5A376}" dt="2023-12-08T02:40:07.099" v="10096" actId="1076"/>
          <ac:picMkLst>
            <pc:docMk/>
            <pc:sldMk cId="1511361239" sldId="4672"/>
            <ac:picMk id="6" creationId="{335D81B5-91B9-56FC-B93F-B8DBBCBF986B}"/>
          </ac:picMkLst>
        </pc:picChg>
      </pc:sldChg>
      <pc:sldChg chg="new del">
        <pc:chgData name="Margaret Green" userId="95a2c08d86d62f11" providerId="LiveId" clId="{379998FE-3345-451C-9DBB-EE6C62B5A376}" dt="2023-12-08T02:40:55.794" v="10098" actId="680"/>
        <pc:sldMkLst>
          <pc:docMk/>
          <pc:sldMk cId="86121750" sldId="4673"/>
        </pc:sldMkLst>
      </pc:sldChg>
      <pc:sldChg chg="addSp delSp modSp del mod">
        <pc:chgData name="Margaret Green" userId="95a2c08d86d62f11" providerId="LiveId" clId="{379998FE-3345-451C-9DBB-EE6C62B5A376}" dt="2023-12-08T03:22:58.477" v="10310" actId="47"/>
        <pc:sldMkLst>
          <pc:docMk/>
          <pc:sldMk cId="3386646363" sldId="4673"/>
        </pc:sldMkLst>
        <pc:spChg chg="add mod">
          <ac:chgData name="Margaret Green" userId="95a2c08d86d62f11" providerId="LiveId" clId="{379998FE-3345-451C-9DBB-EE6C62B5A376}" dt="2023-12-08T02:44:02.518" v="10143" actId="1076"/>
          <ac:spMkLst>
            <pc:docMk/>
            <pc:sldMk cId="3386646363" sldId="4673"/>
            <ac:spMk id="3" creationId="{4CD64CB1-F483-B0C0-97F7-C34B1277BD39}"/>
          </ac:spMkLst>
        </pc:spChg>
        <pc:spChg chg="del">
          <ac:chgData name="Margaret Green" userId="95a2c08d86d62f11" providerId="LiveId" clId="{379998FE-3345-451C-9DBB-EE6C62B5A376}" dt="2023-12-08T02:41:08.818" v="10099" actId="478"/>
          <ac:spMkLst>
            <pc:docMk/>
            <pc:sldMk cId="3386646363" sldId="4673"/>
            <ac:spMk id="5" creationId="{91111A46-C8F1-1F61-7BE7-6E2F6B7F68CD}"/>
          </ac:spMkLst>
        </pc:spChg>
        <pc:spChg chg="add mod">
          <ac:chgData name="Margaret Green" userId="95a2c08d86d62f11" providerId="LiveId" clId="{379998FE-3345-451C-9DBB-EE6C62B5A376}" dt="2023-12-08T02:44:10.719" v="10146" actId="403"/>
          <ac:spMkLst>
            <pc:docMk/>
            <pc:sldMk cId="3386646363" sldId="4673"/>
            <ac:spMk id="6" creationId="{1488D7AF-6625-162A-2A03-9C8CFA0AA3EA}"/>
          </ac:spMkLst>
        </pc:spChg>
        <pc:spChg chg="add del mod">
          <ac:chgData name="Margaret Green" userId="95a2c08d86d62f11" providerId="LiveId" clId="{379998FE-3345-451C-9DBB-EE6C62B5A376}" dt="2023-12-08T02:42:10.001" v="10108" actId="478"/>
          <ac:spMkLst>
            <pc:docMk/>
            <pc:sldMk cId="3386646363" sldId="4673"/>
            <ac:spMk id="7" creationId="{6FC09E91-2052-0BB2-78FE-248AEB6DF5DE}"/>
          </ac:spMkLst>
        </pc:spChg>
      </pc:sldChg>
      <pc:sldChg chg="addSp delSp modSp del mod">
        <pc:chgData name="Margaret Green" userId="95a2c08d86d62f11" providerId="LiveId" clId="{379998FE-3345-451C-9DBB-EE6C62B5A376}" dt="2023-12-08T03:06:21.778" v="10229" actId="47"/>
        <pc:sldMkLst>
          <pc:docMk/>
          <pc:sldMk cId="376165880" sldId="4674"/>
        </pc:sldMkLst>
        <pc:picChg chg="del">
          <ac:chgData name="Margaret Green" userId="95a2c08d86d62f11" providerId="LiveId" clId="{379998FE-3345-451C-9DBB-EE6C62B5A376}" dt="2023-12-08T03:00:43.917" v="10200" actId="478"/>
          <ac:picMkLst>
            <pc:docMk/>
            <pc:sldMk cId="376165880" sldId="4674"/>
            <ac:picMk id="5" creationId="{69924853-7329-8E7C-7127-375972D52E91}"/>
          </ac:picMkLst>
        </pc:picChg>
        <pc:picChg chg="add del mod">
          <ac:chgData name="Margaret Green" userId="95a2c08d86d62f11" providerId="LiveId" clId="{379998FE-3345-451C-9DBB-EE6C62B5A376}" dt="2023-12-08T03:01:40.290" v="10208" actId="478"/>
          <ac:picMkLst>
            <pc:docMk/>
            <pc:sldMk cId="376165880" sldId="4674"/>
            <ac:picMk id="8" creationId="{66731A75-CEA3-F937-7B2F-591FBD7C29D8}"/>
          </ac:picMkLst>
        </pc:picChg>
        <pc:picChg chg="add mod modCrop">
          <ac:chgData name="Margaret Green" userId="95a2c08d86d62f11" providerId="LiveId" clId="{379998FE-3345-451C-9DBB-EE6C62B5A376}" dt="2023-12-08T03:02:14.769" v="10214" actId="29295"/>
          <ac:picMkLst>
            <pc:docMk/>
            <pc:sldMk cId="376165880" sldId="4674"/>
            <ac:picMk id="10" creationId="{4698885F-9ED8-3AA9-C09E-CDF28E17019D}"/>
          </ac:picMkLst>
        </pc:picChg>
      </pc:sldChg>
      <pc:sldChg chg="modSp mod modShow">
        <pc:chgData name="Margaret Green" userId="95a2c08d86d62f11" providerId="LiveId" clId="{379998FE-3345-451C-9DBB-EE6C62B5A376}" dt="2023-12-14T16:25:40.318" v="10413" actId="729"/>
        <pc:sldMkLst>
          <pc:docMk/>
          <pc:sldMk cId="874154328" sldId="4675"/>
        </pc:sldMkLst>
        <pc:spChg chg="mod">
          <ac:chgData name="Margaret Green" userId="95a2c08d86d62f11" providerId="LiveId" clId="{379998FE-3345-451C-9DBB-EE6C62B5A376}" dt="2023-12-08T03:06:57.061" v="10233" actId="1076"/>
          <ac:spMkLst>
            <pc:docMk/>
            <pc:sldMk cId="874154328" sldId="4675"/>
            <ac:spMk id="2" creationId="{57D7DA45-DE3E-E462-AA01-67186A294CB5}"/>
          </ac:spMkLst>
        </pc:spChg>
        <pc:spChg chg="mod">
          <ac:chgData name="Margaret Green" userId="95a2c08d86d62f11" providerId="LiveId" clId="{379998FE-3345-451C-9DBB-EE6C62B5A376}" dt="2023-12-08T03:07:02.189" v="10234" actId="1076"/>
          <ac:spMkLst>
            <pc:docMk/>
            <pc:sldMk cId="874154328" sldId="4675"/>
            <ac:spMk id="4" creationId="{D0F67428-FDCB-E600-7DAE-19222B48BD43}"/>
          </ac:spMkLst>
        </pc:spChg>
        <pc:spChg chg="mod">
          <ac:chgData name="Margaret Green" userId="95a2c08d86d62f11" providerId="LiveId" clId="{379998FE-3345-451C-9DBB-EE6C62B5A376}" dt="2023-12-08T03:06:48.109" v="10232" actId="1076"/>
          <ac:spMkLst>
            <pc:docMk/>
            <pc:sldMk cId="874154328" sldId="4675"/>
            <ac:spMk id="6" creationId="{FB230B24-D8C6-460C-C8F1-4D976418B200}"/>
          </ac:spMkLst>
        </pc:spChg>
        <pc:spChg chg="mod">
          <ac:chgData name="Margaret Green" userId="95a2c08d86d62f11" providerId="LiveId" clId="{379998FE-3345-451C-9DBB-EE6C62B5A376}" dt="2023-12-08T03:08:06.371" v="10250" actId="20577"/>
          <ac:spMkLst>
            <pc:docMk/>
            <pc:sldMk cId="874154328" sldId="4675"/>
            <ac:spMk id="7" creationId="{9B0F747F-3A44-6083-B3A9-96C82C55E94D}"/>
          </ac:spMkLst>
        </pc:spChg>
        <pc:picChg chg="mod ord modCrop">
          <ac:chgData name="Margaret Green" userId="95a2c08d86d62f11" providerId="LiveId" clId="{379998FE-3345-451C-9DBB-EE6C62B5A376}" dt="2023-12-08T03:06:36.636" v="10231" actId="29295"/>
          <ac:picMkLst>
            <pc:docMk/>
            <pc:sldMk cId="874154328" sldId="4675"/>
            <ac:picMk id="5" creationId="{69924853-7329-8E7C-7127-375972D52E91}"/>
          </ac:picMkLst>
        </pc:picChg>
      </pc:sldChg>
      <pc:sldChg chg="delSp modSp mod delAnim modShow">
        <pc:chgData name="Margaret Green" userId="95a2c08d86d62f11" providerId="LiveId" clId="{379998FE-3345-451C-9DBB-EE6C62B5A376}" dt="2023-12-14T16:28:57.674" v="10467" actId="729"/>
        <pc:sldMkLst>
          <pc:docMk/>
          <pc:sldMk cId="970021271" sldId="4676"/>
        </pc:sldMkLst>
        <pc:spChg chg="mod">
          <ac:chgData name="Margaret Green" userId="95a2c08d86d62f11" providerId="LiveId" clId="{379998FE-3345-451C-9DBB-EE6C62B5A376}" dt="2023-12-08T03:18:36.251" v="10280" actId="6549"/>
          <ac:spMkLst>
            <pc:docMk/>
            <pc:sldMk cId="970021271" sldId="4676"/>
            <ac:spMk id="4" creationId="{7328D035-A23F-A3BB-18B8-88F188C6F7EB}"/>
          </ac:spMkLst>
        </pc:spChg>
        <pc:picChg chg="del">
          <ac:chgData name="Margaret Green" userId="95a2c08d86d62f11" providerId="LiveId" clId="{379998FE-3345-451C-9DBB-EE6C62B5A376}" dt="2023-12-08T03:18:38.364" v="10281" actId="478"/>
          <ac:picMkLst>
            <pc:docMk/>
            <pc:sldMk cId="970021271" sldId="4676"/>
            <ac:picMk id="3" creationId="{432AFB81-93AF-4C1B-78F9-4A60D5180CCB}"/>
          </ac:picMkLst>
        </pc:picChg>
      </pc:sldChg>
      <pc:sldChg chg="delSp modSp mod delAnim modShow">
        <pc:chgData name="Margaret Green" userId="95a2c08d86d62f11" providerId="LiveId" clId="{379998FE-3345-451C-9DBB-EE6C62B5A376}" dt="2023-12-15T22:33:40.733" v="12006" actId="729"/>
        <pc:sldMkLst>
          <pc:docMk/>
          <pc:sldMk cId="468055408" sldId="4677"/>
        </pc:sldMkLst>
        <pc:spChg chg="mod">
          <ac:chgData name="Margaret Green" userId="95a2c08d86d62f11" providerId="LiveId" clId="{379998FE-3345-451C-9DBB-EE6C62B5A376}" dt="2023-12-08T03:19:10.067" v="10283" actId="6549"/>
          <ac:spMkLst>
            <pc:docMk/>
            <pc:sldMk cId="468055408" sldId="4677"/>
            <ac:spMk id="6" creationId="{E12BB7F2-B973-B643-0BC3-6BF4F21F89C2}"/>
          </ac:spMkLst>
        </pc:spChg>
        <pc:picChg chg="del">
          <ac:chgData name="Margaret Green" userId="95a2c08d86d62f11" providerId="LiveId" clId="{379998FE-3345-451C-9DBB-EE6C62B5A376}" dt="2023-12-08T03:19:11.793" v="10284" actId="478"/>
          <ac:picMkLst>
            <pc:docMk/>
            <pc:sldMk cId="468055408" sldId="4677"/>
            <ac:picMk id="7" creationId="{B6E0368D-8678-2BC2-93BD-1CAED2162107}"/>
          </ac:picMkLst>
        </pc:picChg>
      </pc:sldChg>
      <pc:sldChg chg="modSp mod ord setBg modShow">
        <pc:chgData name="Margaret Green" userId="95a2c08d86d62f11" providerId="LiveId" clId="{379998FE-3345-451C-9DBB-EE6C62B5A376}" dt="2023-12-14T16:36:51.907" v="10658" actId="729"/>
        <pc:sldMkLst>
          <pc:docMk/>
          <pc:sldMk cId="3927613059" sldId="4678"/>
        </pc:sldMkLst>
        <pc:spChg chg="mod">
          <ac:chgData name="Margaret Green" userId="95a2c08d86d62f11" providerId="LiveId" clId="{379998FE-3345-451C-9DBB-EE6C62B5A376}" dt="2023-12-08T03:21:54.518" v="10301"/>
          <ac:spMkLst>
            <pc:docMk/>
            <pc:sldMk cId="3927613059" sldId="4678"/>
            <ac:spMk id="3" creationId="{4CD64CB1-F483-B0C0-97F7-C34B1277BD39}"/>
          </ac:spMkLst>
        </pc:spChg>
        <pc:spChg chg="mod">
          <ac:chgData name="Margaret Green" userId="95a2c08d86d62f11" providerId="LiveId" clId="{379998FE-3345-451C-9DBB-EE6C62B5A376}" dt="2023-12-08T03:22:39.444" v="10309" actId="947"/>
          <ac:spMkLst>
            <pc:docMk/>
            <pc:sldMk cId="3927613059" sldId="4678"/>
            <ac:spMk id="6" creationId="{1488D7AF-6625-162A-2A03-9C8CFA0AA3EA}"/>
          </ac:spMkLst>
        </pc:spChg>
        <pc:picChg chg="mod modCrop">
          <ac:chgData name="Margaret Green" userId="95a2c08d86d62f11" providerId="LiveId" clId="{379998FE-3345-451C-9DBB-EE6C62B5A376}" dt="2023-12-08T03:20:42.878" v="10288" actId="732"/>
          <ac:picMkLst>
            <pc:docMk/>
            <pc:sldMk cId="3927613059" sldId="4678"/>
            <ac:picMk id="4" creationId="{34759C3C-AD45-CB6E-1A99-E6F278F3AF56}"/>
          </ac:picMkLst>
        </pc:picChg>
      </pc:sldChg>
      <pc:sldChg chg="addSp modSp new mod setBg">
        <pc:chgData name="Margaret Green" userId="95a2c08d86d62f11" providerId="LiveId" clId="{379998FE-3345-451C-9DBB-EE6C62B5A376}" dt="2023-12-14T16:24:15.836" v="10395" actId="26606"/>
        <pc:sldMkLst>
          <pc:docMk/>
          <pc:sldMk cId="487357935" sldId="4679"/>
        </pc:sldMkLst>
        <pc:spChg chg="add">
          <ac:chgData name="Margaret Green" userId="95a2c08d86d62f11" providerId="LiveId" clId="{379998FE-3345-451C-9DBB-EE6C62B5A376}" dt="2023-12-14T16:24:15.836" v="10395" actId="26606"/>
          <ac:spMkLst>
            <pc:docMk/>
            <pc:sldMk cId="487357935" sldId="4679"/>
            <ac:spMk id="7" creationId="{42A4FC2C-047E-45A5-965D-8E1E3BF09BC6}"/>
          </ac:spMkLst>
        </pc:spChg>
        <pc:picChg chg="add mod">
          <ac:chgData name="Margaret Green" userId="95a2c08d86d62f11" providerId="LiveId" clId="{379998FE-3345-451C-9DBB-EE6C62B5A376}" dt="2023-12-14T16:24:15.836" v="10395" actId="26606"/>
          <ac:picMkLst>
            <pc:docMk/>
            <pc:sldMk cId="487357935" sldId="4679"/>
            <ac:picMk id="2" creationId="{2ED64CB2-9E3D-7A1D-3124-05A32B91E7A3}"/>
          </ac:picMkLst>
        </pc:picChg>
      </pc:sldChg>
      <pc:sldChg chg="addSp modSp new mod setBg">
        <pc:chgData name="Margaret Green" userId="95a2c08d86d62f11" providerId="LiveId" clId="{379998FE-3345-451C-9DBB-EE6C62B5A376}" dt="2023-12-14T16:24:51.266" v="10399" actId="26606"/>
        <pc:sldMkLst>
          <pc:docMk/>
          <pc:sldMk cId="1522006268" sldId="4680"/>
        </pc:sldMkLst>
        <pc:spChg chg="add">
          <ac:chgData name="Margaret Green" userId="95a2c08d86d62f11" providerId="LiveId" clId="{379998FE-3345-451C-9DBB-EE6C62B5A376}" dt="2023-12-14T16:24:51.266" v="10399" actId="26606"/>
          <ac:spMkLst>
            <pc:docMk/>
            <pc:sldMk cId="1522006268" sldId="4680"/>
            <ac:spMk id="7" creationId="{42A4FC2C-047E-45A5-965D-8E1E3BF09BC6}"/>
          </ac:spMkLst>
        </pc:spChg>
        <pc:picChg chg="add mod">
          <ac:chgData name="Margaret Green" userId="95a2c08d86d62f11" providerId="LiveId" clId="{379998FE-3345-451C-9DBB-EE6C62B5A376}" dt="2023-12-14T16:24:51.266" v="10399" actId="26606"/>
          <ac:picMkLst>
            <pc:docMk/>
            <pc:sldMk cId="1522006268" sldId="4680"/>
            <ac:picMk id="2" creationId="{189F428B-D3C6-E649-5741-CE81EAF089BE}"/>
          </ac:picMkLst>
        </pc:picChg>
      </pc:sldChg>
      <pc:sldChg chg="addSp modSp new mod setBg modShow">
        <pc:chgData name="Margaret Green" userId="95a2c08d86d62f11" providerId="LiveId" clId="{379998FE-3345-451C-9DBB-EE6C62B5A376}" dt="2023-12-20T20:21:07.354" v="12155" actId="729"/>
        <pc:sldMkLst>
          <pc:docMk/>
          <pc:sldMk cId="2726004349" sldId="4681"/>
        </pc:sldMkLst>
        <pc:spChg chg="add">
          <ac:chgData name="Margaret Green" userId="95a2c08d86d62f11" providerId="LiveId" clId="{379998FE-3345-451C-9DBB-EE6C62B5A376}" dt="2023-12-14T16:25:35.257" v="10412" actId="26606"/>
          <ac:spMkLst>
            <pc:docMk/>
            <pc:sldMk cId="2726004349" sldId="4681"/>
            <ac:spMk id="7" creationId="{42A4FC2C-047E-45A5-965D-8E1E3BF09BC6}"/>
          </ac:spMkLst>
        </pc:spChg>
        <pc:picChg chg="add mod">
          <ac:chgData name="Margaret Green" userId="95a2c08d86d62f11" providerId="LiveId" clId="{379998FE-3345-451C-9DBB-EE6C62B5A376}" dt="2023-12-14T16:25:35.257" v="10412" actId="26606"/>
          <ac:picMkLst>
            <pc:docMk/>
            <pc:sldMk cId="2726004349" sldId="4681"/>
            <ac:picMk id="2" creationId="{639A8C52-34BF-71F2-8D93-7CFB92DAF26E}"/>
          </ac:picMkLst>
        </pc:picChg>
      </pc:sldChg>
      <pc:sldChg chg="addSp modSp new mod setBg">
        <pc:chgData name="Margaret Green" userId="95a2c08d86d62f11" providerId="LiveId" clId="{379998FE-3345-451C-9DBB-EE6C62B5A376}" dt="2023-12-14T16:28:12.207" v="10442" actId="26606"/>
        <pc:sldMkLst>
          <pc:docMk/>
          <pc:sldMk cId="1958267688" sldId="4682"/>
        </pc:sldMkLst>
        <pc:spChg chg="add">
          <ac:chgData name="Margaret Green" userId="95a2c08d86d62f11" providerId="LiveId" clId="{379998FE-3345-451C-9DBB-EE6C62B5A376}" dt="2023-12-14T16:28:12.207" v="10442" actId="26606"/>
          <ac:spMkLst>
            <pc:docMk/>
            <pc:sldMk cId="1958267688" sldId="4682"/>
            <ac:spMk id="7" creationId="{42A4FC2C-047E-45A5-965D-8E1E3BF09BC6}"/>
          </ac:spMkLst>
        </pc:spChg>
        <pc:picChg chg="add mod">
          <ac:chgData name="Margaret Green" userId="95a2c08d86d62f11" providerId="LiveId" clId="{379998FE-3345-451C-9DBB-EE6C62B5A376}" dt="2023-12-14T16:28:12.207" v="10442" actId="26606"/>
          <ac:picMkLst>
            <pc:docMk/>
            <pc:sldMk cId="1958267688" sldId="4682"/>
            <ac:picMk id="2" creationId="{A9E8A0FA-431F-8221-EF33-47285621AACD}"/>
          </ac:picMkLst>
        </pc:picChg>
      </pc:sldChg>
      <pc:sldChg chg="addSp modSp new mod setBg modNotesTx">
        <pc:chgData name="Margaret Green" userId="95a2c08d86d62f11" providerId="LiveId" clId="{379998FE-3345-451C-9DBB-EE6C62B5A376}" dt="2023-12-14T16:32:39.404" v="10570" actId="33524"/>
        <pc:sldMkLst>
          <pc:docMk/>
          <pc:sldMk cId="1738663610" sldId="4683"/>
        </pc:sldMkLst>
        <pc:spChg chg="add">
          <ac:chgData name="Margaret Green" userId="95a2c08d86d62f11" providerId="LiveId" clId="{379998FE-3345-451C-9DBB-EE6C62B5A376}" dt="2023-12-14T16:28:51.230" v="10466" actId="26606"/>
          <ac:spMkLst>
            <pc:docMk/>
            <pc:sldMk cId="1738663610" sldId="4683"/>
            <ac:spMk id="7" creationId="{42A4FC2C-047E-45A5-965D-8E1E3BF09BC6}"/>
          </ac:spMkLst>
        </pc:spChg>
        <pc:picChg chg="add mod">
          <ac:chgData name="Margaret Green" userId="95a2c08d86d62f11" providerId="LiveId" clId="{379998FE-3345-451C-9DBB-EE6C62B5A376}" dt="2023-12-14T16:28:51.230" v="10466" actId="26606"/>
          <ac:picMkLst>
            <pc:docMk/>
            <pc:sldMk cId="1738663610" sldId="4683"/>
            <ac:picMk id="2" creationId="{C402A433-DC5F-793A-368A-AC7C0158BAC5}"/>
          </ac:picMkLst>
        </pc:picChg>
      </pc:sldChg>
      <pc:sldChg chg="addSp modSp new mod modAnim">
        <pc:chgData name="Margaret Green" userId="95a2c08d86d62f11" providerId="LiveId" clId="{379998FE-3345-451C-9DBB-EE6C62B5A376}" dt="2023-12-14T16:30:06.097" v="10474" actId="171"/>
        <pc:sldMkLst>
          <pc:docMk/>
          <pc:sldMk cId="3848846872" sldId="4684"/>
        </pc:sldMkLst>
        <pc:picChg chg="add mod">
          <ac:chgData name="Margaret Green" userId="95a2c08d86d62f11" providerId="LiveId" clId="{379998FE-3345-451C-9DBB-EE6C62B5A376}" dt="2023-12-14T16:29:25.748" v="10469"/>
          <ac:picMkLst>
            <pc:docMk/>
            <pc:sldMk cId="3848846872" sldId="4684"/>
            <ac:picMk id="2" creationId="{77039AE6-EEF1-0E75-F2FF-21D1259A8257}"/>
          </ac:picMkLst>
        </pc:picChg>
        <pc:picChg chg="add mod ord">
          <ac:chgData name="Margaret Green" userId="95a2c08d86d62f11" providerId="LiveId" clId="{379998FE-3345-451C-9DBB-EE6C62B5A376}" dt="2023-12-14T16:30:06.097" v="10474" actId="171"/>
          <ac:picMkLst>
            <pc:docMk/>
            <pc:sldMk cId="3848846872" sldId="4684"/>
            <ac:picMk id="3" creationId="{7EC2491D-87BD-DD96-68ED-C9B4C528694A}"/>
          </ac:picMkLst>
        </pc:picChg>
      </pc:sldChg>
      <pc:sldChg chg="addSp delSp modSp mod">
        <pc:chgData name="Margaret Green" userId="95a2c08d86d62f11" providerId="LiveId" clId="{379998FE-3345-451C-9DBB-EE6C62B5A376}" dt="2023-12-14T16:37:29.312" v="10676" actId="14100"/>
        <pc:sldMkLst>
          <pc:docMk/>
          <pc:sldMk cId="3874335565" sldId="4685"/>
        </pc:sldMkLst>
        <pc:spChg chg="add del mod">
          <ac:chgData name="Margaret Green" userId="95a2c08d86d62f11" providerId="LiveId" clId="{379998FE-3345-451C-9DBB-EE6C62B5A376}" dt="2023-12-14T16:37:29.312" v="10676" actId="14100"/>
          <ac:spMkLst>
            <pc:docMk/>
            <pc:sldMk cId="3874335565" sldId="4685"/>
            <ac:spMk id="3" creationId="{4CD64CB1-F483-B0C0-97F7-C34B1277BD39}"/>
          </ac:spMkLst>
        </pc:spChg>
        <pc:spChg chg="add del mod">
          <ac:chgData name="Margaret Green" userId="95a2c08d86d62f11" providerId="LiveId" clId="{379998FE-3345-451C-9DBB-EE6C62B5A376}" dt="2023-12-14T16:37:18.881" v="10675" actId="20577"/>
          <ac:spMkLst>
            <pc:docMk/>
            <pc:sldMk cId="3874335565" sldId="4685"/>
            <ac:spMk id="6" creationId="{1488D7AF-6625-162A-2A03-9C8CFA0AA3EA}"/>
          </ac:spMkLst>
        </pc:spChg>
      </pc:sldChg>
      <pc:sldChg chg="addSp modSp new del mod setBg">
        <pc:chgData name="Margaret Green" userId="95a2c08d86d62f11" providerId="LiveId" clId="{379998FE-3345-451C-9DBB-EE6C62B5A376}" dt="2023-12-14T16:38:08.914" v="10680" actId="47"/>
        <pc:sldMkLst>
          <pc:docMk/>
          <pc:sldMk cId="1104160281" sldId="4686"/>
        </pc:sldMkLst>
        <pc:spChg chg="add">
          <ac:chgData name="Margaret Green" userId="95a2c08d86d62f11" providerId="LiveId" clId="{379998FE-3345-451C-9DBB-EE6C62B5A376}" dt="2023-12-14T16:38:01.204" v="10679" actId="26606"/>
          <ac:spMkLst>
            <pc:docMk/>
            <pc:sldMk cId="1104160281" sldId="4686"/>
            <ac:spMk id="7" creationId="{42A4FC2C-047E-45A5-965D-8E1E3BF09BC6}"/>
          </ac:spMkLst>
        </pc:spChg>
        <pc:picChg chg="add mod">
          <ac:chgData name="Margaret Green" userId="95a2c08d86d62f11" providerId="LiveId" clId="{379998FE-3345-451C-9DBB-EE6C62B5A376}" dt="2023-12-14T16:38:01.204" v="10679" actId="26606"/>
          <ac:picMkLst>
            <pc:docMk/>
            <pc:sldMk cId="1104160281" sldId="4686"/>
            <ac:picMk id="2" creationId="{706CAA10-638C-0957-619E-DD984F9C4BA7}"/>
          </ac:picMkLst>
        </pc:picChg>
      </pc:sldChg>
      <pc:sldChg chg="addSp delSp modSp new mod setBg">
        <pc:chgData name="Margaret Green" userId="95a2c08d86d62f11" providerId="LiveId" clId="{379998FE-3345-451C-9DBB-EE6C62B5A376}" dt="2023-12-22T22:42:41.163" v="12214" actId="14100"/>
        <pc:sldMkLst>
          <pc:docMk/>
          <pc:sldMk cId="2340475835" sldId="4686"/>
        </pc:sldMkLst>
        <pc:spChg chg="add del">
          <ac:chgData name="Margaret Green" userId="95a2c08d86d62f11" providerId="LiveId" clId="{379998FE-3345-451C-9DBB-EE6C62B5A376}" dt="2023-12-16T01:34:40.605" v="12057" actId="26606"/>
          <ac:spMkLst>
            <pc:docMk/>
            <pc:sldMk cId="2340475835" sldId="4686"/>
            <ac:spMk id="7" creationId="{42A4FC2C-047E-45A5-965D-8E1E3BF09BC6}"/>
          </ac:spMkLst>
        </pc:spChg>
        <pc:spChg chg="add">
          <ac:chgData name="Margaret Green" userId="95a2c08d86d62f11" providerId="LiveId" clId="{379998FE-3345-451C-9DBB-EE6C62B5A376}" dt="2023-12-16T01:34:40.605" v="12057" actId="26606"/>
          <ac:spMkLst>
            <pc:docMk/>
            <pc:sldMk cId="2340475835" sldId="4686"/>
            <ac:spMk id="12" creationId="{42A4FC2C-047E-45A5-965D-8E1E3BF09BC6}"/>
          </ac:spMkLst>
        </pc:spChg>
        <pc:picChg chg="add mod">
          <ac:chgData name="Margaret Green" userId="95a2c08d86d62f11" providerId="LiveId" clId="{379998FE-3345-451C-9DBB-EE6C62B5A376}" dt="2023-12-22T22:42:41.163" v="12214" actId="14100"/>
          <ac:picMkLst>
            <pc:docMk/>
            <pc:sldMk cId="2340475835" sldId="4686"/>
            <ac:picMk id="2" creationId="{71F8BE47-0426-2D80-A20C-FBBC8AE20BDD}"/>
          </ac:picMkLst>
        </pc:picChg>
        <pc:picChg chg="add del mod">
          <ac:chgData name="Margaret Green" userId="95a2c08d86d62f11" providerId="LiveId" clId="{379998FE-3345-451C-9DBB-EE6C62B5A376}" dt="2023-12-16T01:34:36.059" v="12055" actId="478"/>
          <ac:picMkLst>
            <pc:docMk/>
            <pc:sldMk cId="2340475835" sldId="4686"/>
            <ac:picMk id="2" creationId="{BF3D89FD-EE4A-F1CE-DBFF-BDD24F4F8D78}"/>
          </ac:picMkLst>
        </pc:picChg>
        <pc:picChg chg="add del mod">
          <ac:chgData name="Margaret Green" userId="95a2c08d86d62f11" providerId="LiveId" clId="{379998FE-3345-451C-9DBB-EE6C62B5A376}" dt="2023-12-22T22:42:33.211" v="12211" actId="478"/>
          <ac:picMkLst>
            <pc:docMk/>
            <pc:sldMk cId="2340475835" sldId="4686"/>
            <ac:picMk id="3" creationId="{07B2298B-5D62-9049-1A0A-DD36799992BC}"/>
          </ac:picMkLst>
        </pc:picChg>
      </pc:sldChg>
      <pc:sldChg chg="add del mod modShow">
        <pc:chgData name="Margaret Green" userId="95a2c08d86d62f11" providerId="LiveId" clId="{379998FE-3345-451C-9DBB-EE6C62B5A376}" dt="2023-12-14T16:43:38.396" v="10717" actId="47"/>
        <pc:sldMkLst>
          <pc:docMk/>
          <pc:sldMk cId="88931797" sldId="4687"/>
        </pc:sldMkLst>
      </pc:sldChg>
    </pc:docChg>
  </pc:docChgLst>
  <pc:docChgLst>
    <pc:chgData name="Margaret Green" userId="95a2c08d86d62f11" providerId="LiveId" clId="{8D63A7E0-1FC7-41D3-8799-D584634CEAF3}"/>
    <pc:docChg chg="undo redo custSel addSld delSld modSld sldOrd">
      <pc:chgData name="Margaret Green" userId="95a2c08d86d62f11" providerId="LiveId" clId="{8D63A7E0-1FC7-41D3-8799-D584634CEAF3}" dt="2023-11-29T00:02:49.840" v="1260" actId="18131"/>
      <pc:docMkLst>
        <pc:docMk/>
      </pc:docMkLst>
      <pc:sldChg chg="addSp delSp modSp mod">
        <pc:chgData name="Margaret Green" userId="95a2c08d86d62f11" providerId="LiveId" clId="{8D63A7E0-1FC7-41D3-8799-D584634CEAF3}" dt="2023-11-28T02:42:42.158" v="981" actId="1440"/>
        <pc:sldMkLst>
          <pc:docMk/>
          <pc:sldMk cId="400406756" sldId="1901"/>
        </pc:sldMkLst>
        <pc:spChg chg="del">
          <ac:chgData name="Margaret Green" userId="95a2c08d86d62f11" providerId="LiveId" clId="{8D63A7E0-1FC7-41D3-8799-D584634CEAF3}" dt="2023-11-28T02:41:20.394" v="972" actId="478"/>
          <ac:spMkLst>
            <pc:docMk/>
            <pc:sldMk cId="400406756" sldId="1901"/>
            <ac:spMk id="8" creationId="{C37E535B-B1CD-F120-AAD4-0284A8B053CC}"/>
          </ac:spMkLst>
        </pc:spChg>
        <pc:picChg chg="add mod ord">
          <ac:chgData name="Margaret Green" userId="95a2c08d86d62f11" providerId="LiveId" clId="{8D63A7E0-1FC7-41D3-8799-D584634CEAF3}" dt="2023-11-28T02:42:42.158" v="981" actId="1440"/>
          <ac:picMkLst>
            <pc:docMk/>
            <pc:sldMk cId="400406756" sldId="1901"/>
            <ac:picMk id="2" creationId="{E11D8B4B-857F-0E55-B054-6AA8E9E6941F}"/>
          </ac:picMkLst>
        </pc:picChg>
        <pc:picChg chg="del mod modCrop">
          <ac:chgData name="Margaret Green" userId="95a2c08d86d62f11" providerId="LiveId" clId="{8D63A7E0-1FC7-41D3-8799-D584634CEAF3}" dt="2023-11-28T02:41:56.776" v="974" actId="478"/>
          <ac:picMkLst>
            <pc:docMk/>
            <pc:sldMk cId="400406756" sldId="1901"/>
            <ac:picMk id="3" creationId="{1E333A71-70C7-4B1F-8CA4-3CF57F4E635B}"/>
          </ac:picMkLst>
        </pc:picChg>
      </pc:sldChg>
      <pc:sldChg chg="addSp delSp modSp del mod">
        <pc:chgData name="Margaret Green" userId="95a2c08d86d62f11" providerId="LiveId" clId="{8D63A7E0-1FC7-41D3-8799-D584634CEAF3}" dt="2023-11-28T02:25:16.142" v="906" actId="47"/>
        <pc:sldMkLst>
          <pc:docMk/>
          <pc:sldMk cId="1396704223" sldId="1909"/>
        </pc:sldMkLst>
        <pc:spChg chg="add mod">
          <ac:chgData name="Margaret Green" userId="95a2c08d86d62f11" providerId="LiveId" clId="{8D63A7E0-1FC7-41D3-8799-D584634CEAF3}" dt="2023-11-28T02:22:44.209" v="898"/>
          <ac:spMkLst>
            <pc:docMk/>
            <pc:sldMk cId="1396704223" sldId="1909"/>
            <ac:spMk id="2" creationId="{EE2EAA14-2307-1D64-EB28-2945A3944BFA}"/>
          </ac:spMkLst>
        </pc:spChg>
        <pc:spChg chg="del">
          <ac:chgData name="Margaret Green" userId="95a2c08d86d62f11" providerId="LiveId" clId="{8D63A7E0-1FC7-41D3-8799-D584634CEAF3}" dt="2023-11-28T02:22:41.696" v="897" actId="478"/>
          <ac:spMkLst>
            <pc:docMk/>
            <pc:sldMk cId="1396704223" sldId="1909"/>
            <ac:spMk id="8" creationId="{61E8D8BA-6E50-4055-A97A-9953CF9BD932}"/>
          </ac:spMkLst>
        </pc:spChg>
      </pc:sldChg>
      <pc:sldChg chg="modSp mod ord">
        <pc:chgData name="Margaret Green" userId="95a2c08d86d62f11" providerId="LiveId" clId="{8D63A7E0-1FC7-41D3-8799-D584634CEAF3}" dt="2023-11-29T00:01:39.380" v="1252"/>
        <pc:sldMkLst>
          <pc:docMk/>
          <pc:sldMk cId="2549369457" sldId="2437"/>
        </pc:sldMkLst>
        <pc:spChg chg="mod">
          <ac:chgData name="Margaret Green" userId="95a2c08d86d62f11" providerId="LiveId" clId="{8D63A7E0-1FC7-41D3-8799-D584634CEAF3}" dt="2023-11-28T23:59:20.662" v="1189" actId="20577"/>
          <ac:spMkLst>
            <pc:docMk/>
            <pc:sldMk cId="2549369457" sldId="2437"/>
            <ac:spMk id="3" creationId="{0796CBD8-1F08-93F3-0658-0784CE4013CA}"/>
          </ac:spMkLst>
        </pc:spChg>
        <pc:picChg chg="mod">
          <ac:chgData name="Margaret Green" userId="95a2c08d86d62f11" providerId="LiveId" clId="{8D63A7E0-1FC7-41D3-8799-D584634CEAF3}" dt="2023-11-28T23:59:10.667" v="1166" actId="196"/>
          <ac:picMkLst>
            <pc:docMk/>
            <pc:sldMk cId="2549369457" sldId="2437"/>
            <ac:picMk id="2" creationId="{EB8C2BF3-0BDC-000F-39CE-15F1F6091C06}"/>
          </ac:picMkLst>
        </pc:picChg>
      </pc:sldChg>
      <pc:sldChg chg="modSp mod">
        <pc:chgData name="Margaret Green" userId="95a2c08d86d62f11" providerId="LiveId" clId="{8D63A7E0-1FC7-41D3-8799-D584634CEAF3}" dt="2023-11-26T18:36:10.502" v="227" actId="20577"/>
        <pc:sldMkLst>
          <pc:docMk/>
          <pc:sldMk cId="1252319911" sldId="2635"/>
        </pc:sldMkLst>
        <pc:spChg chg="mod">
          <ac:chgData name="Margaret Green" userId="95a2c08d86d62f11" providerId="LiveId" clId="{8D63A7E0-1FC7-41D3-8799-D584634CEAF3}" dt="2023-11-26T18:36:10.502" v="227" actId="20577"/>
          <ac:spMkLst>
            <pc:docMk/>
            <pc:sldMk cId="1252319911" sldId="2635"/>
            <ac:spMk id="15" creationId="{50173A9A-D456-4158-A3A1-A555C3098E49}"/>
          </ac:spMkLst>
        </pc:spChg>
        <pc:picChg chg="mod modCrop">
          <ac:chgData name="Margaret Green" userId="95a2c08d86d62f11" providerId="LiveId" clId="{8D63A7E0-1FC7-41D3-8799-D584634CEAF3}" dt="2023-11-26T18:35:42.674" v="219" actId="18131"/>
          <ac:picMkLst>
            <pc:docMk/>
            <pc:sldMk cId="1252319911" sldId="2635"/>
            <ac:picMk id="10" creationId="{E4A889CB-C861-FD21-2D0C-B50772D220E1}"/>
          </ac:picMkLst>
        </pc:picChg>
      </pc:sldChg>
      <pc:sldChg chg="modSp mod">
        <pc:chgData name="Margaret Green" userId="95a2c08d86d62f11" providerId="LiveId" clId="{8D63A7E0-1FC7-41D3-8799-D584634CEAF3}" dt="2023-11-28T23:32:41.654" v="1122" actId="18131"/>
        <pc:sldMkLst>
          <pc:docMk/>
          <pc:sldMk cId="2906006976" sldId="2926"/>
        </pc:sldMkLst>
        <pc:spChg chg="mod">
          <ac:chgData name="Margaret Green" userId="95a2c08d86d62f11" providerId="LiveId" clId="{8D63A7E0-1FC7-41D3-8799-D584634CEAF3}" dt="2023-11-28T23:26:50.717" v="1118" actId="20577"/>
          <ac:spMkLst>
            <pc:docMk/>
            <pc:sldMk cId="2906006976" sldId="2926"/>
            <ac:spMk id="6" creationId="{C667CE16-734C-114F-71EF-F504DB1EC06C}"/>
          </ac:spMkLst>
        </pc:spChg>
        <pc:picChg chg="mod modCrop">
          <ac:chgData name="Margaret Green" userId="95a2c08d86d62f11" providerId="LiveId" clId="{8D63A7E0-1FC7-41D3-8799-D584634CEAF3}" dt="2023-11-28T23:32:41.654" v="1122" actId="18131"/>
          <ac:picMkLst>
            <pc:docMk/>
            <pc:sldMk cId="2906006976" sldId="2926"/>
            <ac:picMk id="3" creationId="{D5C70BCD-0251-94D3-B375-61F12E4A03E1}"/>
          </ac:picMkLst>
        </pc:picChg>
      </pc:sldChg>
      <pc:sldChg chg="del">
        <pc:chgData name="Margaret Green" userId="95a2c08d86d62f11" providerId="LiveId" clId="{8D63A7E0-1FC7-41D3-8799-D584634CEAF3}" dt="2023-11-27T15:36:03.210" v="308" actId="47"/>
        <pc:sldMkLst>
          <pc:docMk/>
          <pc:sldMk cId="2084235502" sldId="2927"/>
        </pc:sldMkLst>
      </pc:sldChg>
      <pc:sldChg chg="addSp delSp modSp mod">
        <pc:chgData name="Margaret Green" userId="95a2c08d86d62f11" providerId="LiveId" clId="{8D63A7E0-1FC7-41D3-8799-D584634CEAF3}" dt="2023-11-28T00:29:13.630" v="599" actId="1076"/>
        <pc:sldMkLst>
          <pc:docMk/>
          <pc:sldMk cId="1938862146" sldId="2937"/>
        </pc:sldMkLst>
        <pc:spChg chg="mod">
          <ac:chgData name="Margaret Green" userId="95a2c08d86d62f11" providerId="LiveId" clId="{8D63A7E0-1FC7-41D3-8799-D584634CEAF3}" dt="2023-11-28T00:08:35.721" v="552" actId="20577"/>
          <ac:spMkLst>
            <pc:docMk/>
            <pc:sldMk cId="1938862146" sldId="2937"/>
            <ac:spMk id="4" creationId="{74089A3E-6779-71DA-318B-1F9E8E79B512}"/>
          </ac:spMkLst>
        </pc:spChg>
        <pc:spChg chg="add del mod">
          <ac:chgData name="Margaret Green" userId="95a2c08d86d62f11" providerId="LiveId" clId="{8D63A7E0-1FC7-41D3-8799-D584634CEAF3}" dt="2023-11-28T00:10:07.623" v="572" actId="478"/>
          <ac:spMkLst>
            <pc:docMk/>
            <pc:sldMk cId="1938862146" sldId="2937"/>
            <ac:spMk id="5" creationId="{F2474D0F-9D79-7793-A447-C6F5DC293B35}"/>
          </ac:spMkLst>
        </pc:spChg>
        <pc:spChg chg="add mod">
          <ac:chgData name="Margaret Green" userId="95a2c08d86d62f11" providerId="LiveId" clId="{8D63A7E0-1FC7-41D3-8799-D584634CEAF3}" dt="2023-11-28T00:12:25.307" v="595" actId="1076"/>
          <ac:spMkLst>
            <pc:docMk/>
            <pc:sldMk cId="1938862146" sldId="2937"/>
            <ac:spMk id="6" creationId="{DF770A4F-5A76-1772-463D-80B236B1D957}"/>
          </ac:spMkLst>
        </pc:spChg>
        <pc:spChg chg="del mod">
          <ac:chgData name="Margaret Green" userId="95a2c08d86d62f11" providerId="LiveId" clId="{8D63A7E0-1FC7-41D3-8799-D584634CEAF3}" dt="2023-11-28T00:09:14.456" v="556" actId="478"/>
          <ac:spMkLst>
            <pc:docMk/>
            <pc:sldMk cId="1938862146" sldId="2937"/>
            <ac:spMk id="14" creationId="{0E822955-D8D6-4788-B44A-A950DD786221}"/>
          </ac:spMkLst>
        </pc:spChg>
        <pc:spChg chg="del mod">
          <ac:chgData name="Margaret Green" userId="95a2c08d86d62f11" providerId="LiveId" clId="{8D63A7E0-1FC7-41D3-8799-D584634CEAF3}" dt="2023-11-28T00:10:03.972" v="571" actId="21"/>
          <ac:spMkLst>
            <pc:docMk/>
            <pc:sldMk cId="1938862146" sldId="2937"/>
            <ac:spMk id="16" creationId="{1F146316-1D9C-44E5-A68A-29651B3100E4}"/>
          </ac:spMkLst>
        </pc:spChg>
        <pc:picChg chg="add mod modCrop">
          <ac:chgData name="Margaret Green" userId="95a2c08d86d62f11" providerId="LiveId" clId="{8D63A7E0-1FC7-41D3-8799-D584634CEAF3}" dt="2023-11-28T00:07:41.553" v="548" actId="732"/>
          <ac:picMkLst>
            <pc:docMk/>
            <pc:sldMk cId="1938862146" sldId="2937"/>
            <ac:picMk id="2" creationId="{856410BC-9A6E-A1C0-22B9-7E362737785D}"/>
          </ac:picMkLst>
        </pc:picChg>
        <pc:picChg chg="del">
          <ac:chgData name="Margaret Green" userId="95a2c08d86d62f11" providerId="LiveId" clId="{8D63A7E0-1FC7-41D3-8799-D584634CEAF3}" dt="2023-11-26T18:43:47.349" v="228" actId="478"/>
          <ac:picMkLst>
            <pc:docMk/>
            <pc:sldMk cId="1938862146" sldId="2937"/>
            <ac:picMk id="2" creationId="{93C7DF3C-610D-EA79-834B-CDCD2B7F542E}"/>
          </ac:picMkLst>
        </pc:picChg>
        <pc:cxnChg chg="add mod">
          <ac:chgData name="Margaret Green" userId="95a2c08d86d62f11" providerId="LiveId" clId="{8D63A7E0-1FC7-41D3-8799-D584634CEAF3}" dt="2023-11-28T00:29:13.630" v="599" actId="1076"/>
          <ac:cxnSpMkLst>
            <pc:docMk/>
            <pc:sldMk cId="1938862146" sldId="2937"/>
            <ac:cxnSpMk id="8" creationId="{993AA877-3DCA-EBE8-0926-75744E802212}"/>
          </ac:cxnSpMkLst>
        </pc:cxnChg>
      </pc:sldChg>
      <pc:sldChg chg="modSp mod">
        <pc:chgData name="Margaret Green" userId="95a2c08d86d62f11" providerId="LiveId" clId="{8D63A7E0-1FC7-41D3-8799-D584634CEAF3}" dt="2023-11-26T18:25:47.705" v="143" actId="20577"/>
        <pc:sldMkLst>
          <pc:docMk/>
          <pc:sldMk cId="3025985213" sldId="3005"/>
        </pc:sldMkLst>
        <pc:spChg chg="mod">
          <ac:chgData name="Margaret Green" userId="95a2c08d86d62f11" providerId="LiveId" clId="{8D63A7E0-1FC7-41D3-8799-D584634CEAF3}" dt="2023-11-26T18:25:47.705" v="143" actId="20577"/>
          <ac:spMkLst>
            <pc:docMk/>
            <pc:sldMk cId="3025985213" sldId="3005"/>
            <ac:spMk id="4" creationId="{EBB35E5B-B57B-6E17-E08E-DF937ECE744F}"/>
          </ac:spMkLst>
        </pc:spChg>
      </pc:sldChg>
      <pc:sldChg chg="modSp mod">
        <pc:chgData name="Margaret Green" userId="95a2c08d86d62f11" providerId="LiveId" clId="{8D63A7E0-1FC7-41D3-8799-D584634CEAF3}" dt="2023-11-29T00:02:10.394" v="1257" actId="18131"/>
        <pc:sldMkLst>
          <pc:docMk/>
          <pc:sldMk cId="204125385" sldId="3026"/>
        </pc:sldMkLst>
        <pc:spChg chg="mod">
          <ac:chgData name="Margaret Green" userId="95a2c08d86d62f11" providerId="LiveId" clId="{8D63A7E0-1FC7-41D3-8799-D584634CEAF3}" dt="2023-11-29T00:00:51.988" v="1218" actId="20577"/>
          <ac:spMkLst>
            <pc:docMk/>
            <pc:sldMk cId="204125385" sldId="3026"/>
            <ac:spMk id="5" creationId="{FEA62DE4-BF26-0227-FC5E-C42519F25C8F}"/>
          </ac:spMkLst>
        </pc:spChg>
        <pc:picChg chg="mod modCrop">
          <ac:chgData name="Margaret Green" userId="95a2c08d86d62f11" providerId="LiveId" clId="{8D63A7E0-1FC7-41D3-8799-D584634CEAF3}" dt="2023-11-29T00:02:10.394" v="1257" actId="18131"/>
          <ac:picMkLst>
            <pc:docMk/>
            <pc:sldMk cId="204125385" sldId="3026"/>
            <ac:picMk id="3" creationId="{0FCEC6DB-EAB8-C40F-503E-F546FC55942A}"/>
          </ac:picMkLst>
        </pc:picChg>
      </pc:sldChg>
      <pc:sldChg chg="del">
        <pc:chgData name="Margaret Green" userId="95a2c08d86d62f11" providerId="LiveId" clId="{8D63A7E0-1FC7-41D3-8799-D584634CEAF3}" dt="2023-11-27T15:35:49.419" v="297" actId="47"/>
        <pc:sldMkLst>
          <pc:docMk/>
          <pc:sldMk cId="1999401985" sldId="3124"/>
        </pc:sldMkLst>
      </pc:sldChg>
      <pc:sldChg chg="del">
        <pc:chgData name="Margaret Green" userId="95a2c08d86d62f11" providerId="LiveId" clId="{8D63A7E0-1FC7-41D3-8799-D584634CEAF3}" dt="2023-11-27T15:35:50.171" v="298" actId="47"/>
        <pc:sldMkLst>
          <pc:docMk/>
          <pc:sldMk cId="708170924" sldId="3126"/>
        </pc:sldMkLst>
      </pc:sldChg>
      <pc:sldChg chg="del">
        <pc:chgData name="Margaret Green" userId="95a2c08d86d62f11" providerId="LiveId" clId="{8D63A7E0-1FC7-41D3-8799-D584634CEAF3}" dt="2023-11-27T15:35:50.962" v="299" actId="47"/>
        <pc:sldMkLst>
          <pc:docMk/>
          <pc:sldMk cId="146156871" sldId="3127"/>
        </pc:sldMkLst>
      </pc:sldChg>
      <pc:sldChg chg="del">
        <pc:chgData name="Margaret Green" userId="95a2c08d86d62f11" providerId="LiveId" clId="{8D63A7E0-1FC7-41D3-8799-D584634CEAF3}" dt="2023-11-27T15:35:51.714" v="300" actId="47"/>
        <pc:sldMkLst>
          <pc:docMk/>
          <pc:sldMk cId="1980919191" sldId="3129"/>
        </pc:sldMkLst>
      </pc:sldChg>
      <pc:sldChg chg="del">
        <pc:chgData name="Margaret Green" userId="95a2c08d86d62f11" providerId="LiveId" clId="{8D63A7E0-1FC7-41D3-8799-D584634CEAF3}" dt="2023-11-27T15:35:52.623" v="301" actId="47"/>
        <pc:sldMkLst>
          <pc:docMk/>
          <pc:sldMk cId="49875182" sldId="3130"/>
        </pc:sldMkLst>
      </pc:sldChg>
      <pc:sldChg chg="delSp">
        <pc:chgData name="Margaret Green" userId="95a2c08d86d62f11" providerId="LiveId" clId="{8D63A7E0-1FC7-41D3-8799-D584634CEAF3}" dt="2023-11-28T02:05:51.062" v="880"/>
        <pc:sldMkLst>
          <pc:docMk/>
          <pc:sldMk cId="3775449665" sldId="3133"/>
        </pc:sldMkLst>
        <pc:picChg chg="del">
          <ac:chgData name="Margaret Green" userId="95a2c08d86d62f11" providerId="LiveId" clId="{8D63A7E0-1FC7-41D3-8799-D584634CEAF3}" dt="2023-11-28T02:05:51.062" v="880"/>
          <ac:picMkLst>
            <pc:docMk/>
            <pc:sldMk cId="3775449665" sldId="3133"/>
            <ac:picMk id="2" creationId="{FCFDE3B4-75E5-BDA7-D17B-EF78288AB5F7}"/>
          </ac:picMkLst>
        </pc:picChg>
      </pc:sldChg>
      <pc:sldChg chg="del">
        <pc:chgData name="Margaret Green" userId="95a2c08d86d62f11" providerId="LiveId" clId="{8D63A7E0-1FC7-41D3-8799-D584634CEAF3}" dt="2023-11-27T15:36:04.466" v="310" actId="47"/>
        <pc:sldMkLst>
          <pc:docMk/>
          <pc:sldMk cId="1980188569" sldId="3134"/>
        </pc:sldMkLst>
      </pc:sldChg>
      <pc:sldChg chg="del">
        <pc:chgData name="Margaret Green" userId="95a2c08d86d62f11" providerId="LiveId" clId="{8D63A7E0-1FC7-41D3-8799-D584634CEAF3}" dt="2023-11-27T15:36:06.482" v="313" actId="47"/>
        <pc:sldMkLst>
          <pc:docMk/>
          <pc:sldMk cId="374783925" sldId="3139"/>
        </pc:sldMkLst>
      </pc:sldChg>
      <pc:sldChg chg="del">
        <pc:chgData name="Margaret Green" userId="95a2c08d86d62f11" providerId="LiveId" clId="{8D63A7E0-1FC7-41D3-8799-D584634CEAF3}" dt="2023-11-27T15:36:05.131" v="311" actId="47"/>
        <pc:sldMkLst>
          <pc:docMk/>
          <pc:sldMk cId="1162006098" sldId="3156"/>
        </pc:sldMkLst>
      </pc:sldChg>
      <pc:sldChg chg="del">
        <pc:chgData name="Margaret Green" userId="95a2c08d86d62f11" providerId="LiveId" clId="{8D63A7E0-1FC7-41D3-8799-D584634CEAF3}" dt="2023-11-27T15:36:07.369" v="314" actId="47"/>
        <pc:sldMkLst>
          <pc:docMk/>
          <pc:sldMk cId="1544509985" sldId="3157"/>
        </pc:sldMkLst>
      </pc:sldChg>
      <pc:sldChg chg="modSp del">
        <pc:chgData name="Margaret Green" userId="95a2c08d86d62f11" providerId="LiveId" clId="{8D63A7E0-1FC7-41D3-8799-D584634CEAF3}" dt="2023-11-28T01:35:14.823" v="728" actId="47"/>
        <pc:sldMkLst>
          <pc:docMk/>
          <pc:sldMk cId="472630345" sldId="3165"/>
        </pc:sldMkLst>
        <pc:picChg chg="mod">
          <ac:chgData name="Margaret Green" userId="95a2c08d86d62f11" providerId="LiveId" clId="{8D63A7E0-1FC7-41D3-8799-D584634CEAF3}" dt="2023-11-27T20:49:14.834" v="479" actId="14826"/>
          <ac:picMkLst>
            <pc:docMk/>
            <pc:sldMk cId="472630345" sldId="3165"/>
            <ac:picMk id="2" creationId="{A14B4C97-DBB7-4985-9225-F8D1C515A35B}"/>
          </ac:picMkLst>
        </pc:picChg>
      </pc:sldChg>
      <pc:sldChg chg="modSp mod">
        <pc:chgData name="Margaret Green" userId="95a2c08d86d62f11" providerId="LiveId" clId="{8D63A7E0-1FC7-41D3-8799-D584634CEAF3}" dt="2023-11-28T02:11:49.886" v="895" actId="18131"/>
        <pc:sldMkLst>
          <pc:docMk/>
          <pc:sldMk cId="686539950" sldId="3270"/>
        </pc:sldMkLst>
        <pc:spChg chg="mod">
          <ac:chgData name="Margaret Green" userId="95a2c08d86d62f11" providerId="LiveId" clId="{8D63A7E0-1FC7-41D3-8799-D584634CEAF3}" dt="2023-11-28T01:58:41.986" v="840" actId="1582"/>
          <ac:spMkLst>
            <pc:docMk/>
            <pc:sldMk cId="686539950" sldId="3270"/>
            <ac:spMk id="4" creationId="{5DD0807D-87CD-4926-AE07-E9C13F9224C6}"/>
          </ac:spMkLst>
        </pc:spChg>
        <pc:spChg chg="mod">
          <ac:chgData name="Margaret Green" userId="95a2c08d86d62f11" providerId="LiveId" clId="{8D63A7E0-1FC7-41D3-8799-D584634CEAF3}" dt="2023-11-28T02:09:52.848" v="890" actId="1076"/>
          <ac:spMkLst>
            <pc:docMk/>
            <pc:sldMk cId="686539950" sldId="3270"/>
            <ac:spMk id="10" creationId="{A25241A4-1455-416E-8E06-03B8EFBFE49D}"/>
          </ac:spMkLst>
        </pc:spChg>
        <pc:picChg chg="mod modCrop">
          <ac:chgData name="Margaret Green" userId="95a2c08d86d62f11" providerId="LiveId" clId="{8D63A7E0-1FC7-41D3-8799-D584634CEAF3}" dt="2023-11-28T02:11:49.886" v="895" actId="18131"/>
          <ac:picMkLst>
            <pc:docMk/>
            <pc:sldMk cId="686539950" sldId="3270"/>
            <ac:picMk id="3" creationId="{63376CE4-2A15-410C-965F-2958634BBA58}"/>
          </ac:picMkLst>
        </pc:picChg>
      </pc:sldChg>
      <pc:sldChg chg="del">
        <pc:chgData name="Margaret Green" userId="95a2c08d86d62f11" providerId="LiveId" clId="{8D63A7E0-1FC7-41D3-8799-D584634CEAF3}" dt="2023-11-27T15:34:46.293" v="283" actId="47"/>
        <pc:sldMkLst>
          <pc:docMk/>
          <pc:sldMk cId="4052687049" sldId="3476"/>
        </pc:sldMkLst>
      </pc:sldChg>
      <pc:sldChg chg="del">
        <pc:chgData name="Margaret Green" userId="95a2c08d86d62f11" providerId="LiveId" clId="{8D63A7E0-1FC7-41D3-8799-D584634CEAF3}" dt="2023-11-27T15:34:46.876" v="284" actId="47"/>
        <pc:sldMkLst>
          <pc:docMk/>
          <pc:sldMk cId="156489334" sldId="3477"/>
        </pc:sldMkLst>
      </pc:sldChg>
      <pc:sldChg chg="del">
        <pc:chgData name="Margaret Green" userId="95a2c08d86d62f11" providerId="LiveId" clId="{8D63A7E0-1FC7-41D3-8799-D584634CEAF3}" dt="2023-11-27T15:34:47.434" v="285" actId="47"/>
        <pc:sldMkLst>
          <pc:docMk/>
          <pc:sldMk cId="820683581" sldId="3478"/>
        </pc:sldMkLst>
      </pc:sldChg>
      <pc:sldChg chg="del">
        <pc:chgData name="Margaret Green" userId="95a2c08d86d62f11" providerId="LiveId" clId="{8D63A7E0-1FC7-41D3-8799-D584634CEAF3}" dt="2023-11-27T15:34:47.955" v="286" actId="47"/>
        <pc:sldMkLst>
          <pc:docMk/>
          <pc:sldMk cId="3784570789" sldId="3479"/>
        </pc:sldMkLst>
      </pc:sldChg>
      <pc:sldChg chg="del">
        <pc:chgData name="Margaret Green" userId="95a2c08d86d62f11" providerId="LiveId" clId="{8D63A7E0-1FC7-41D3-8799-D584634CEAF3}" dt="2023-11-27T15:34:48.582" v="287" actId="47"/>
        <pc:sldMkLst>
          <pc:docMk/>
          <pc:sldMk cId="1027960842" sldId="3497"/>
        </pc:sldMkLst>
      </pc:sldChg>
      <pc:sldChg chg="modSp mod">
        <pc:chgData name="Margaret Green" userId="95a2c08d86d62f11" providerId="LiveId" clId="{8D63A7E0-1FC7-41D3-8799-D584634CEAF3}" dt="2023-11-28T02:07:43.849" v="883" actId="207"/>
        <pc:sldMkLst>
          <pc:docMk/>
          <pc:sldMk cId="2084576161" sldId="3693"/>
        </pc:sldMkLst>
        <pc:spChg chg="mod">
          <ac:chgData name="Margaret Green" userId="95a2c08d86d62f11" providerId="LiveId" clId="{8D63A7E0-1FC7-41D3-8799-D584634CEAF3}" dt="2023-11-28T02:07:43.849" v="883" actId="207"/>
          <ac:spMkLst>
            <pc:docMk/>
            <pc:sldMk cId="2084576161" sldId="3693"/>
            <ac:spMk id="2" creationId="{C981106A-5543-469D-D453-309E018E52FD}"/>
          </ac:spMkLst>
        </pc:spChg>
        <pc:spChg chg="mod">
          <ac:chgData name="Margaret Green" userId="95a2c08d86d62f11" providerId="LiveId" clId="{8D63A7E0-1FC7-41D3-8799-D584634CEAF3}" dt="2023-11-28T01:27:27.013" v="681" actId="948"/>
          <ac:spMkLst>
            <pc:docMk/>
            <pc:sldMk cId="2084576161" sldId="3693"/>
            <ac:spMk id="12" creationId="{17FAAFFE-3F5C-40D3-9C7E-4174FB491F97}"/>
          </ac:spMkLst>
        </pc:spChg>
        <pc:picChg chg="mod">
          <ac:chgData name="Margaret Green" userId="95a2c08d86d62f11" providerId="LiveId" clId="{8D63A7E0-1FC7-41D3-8799-D584634CEAF3}" dt="2023-11-28T01:25:36.066" v="652" actId="14826"/>
          <ac:picMkLst>
            <pc:docMk/>
            <pc:sldMk cId="2084576161" sldId="3693"/>
            <ac:picMk id="7" creationId="{31D09E0C-E92F-4D1B-B715-DE9D4F0C58E1}"/>
          </ac:picMkLst>
        </pc:picChg>
      </pc:sldChg>
      <pc:sldChg chg="modSp mod">
        <pc:chgData name="Margaret Green" userId="95a2c08d86d62f11" providerId="LiveId" clId="{8D63A7E0-1FC7-41D3-8799-D584634CEAF3}" dt="2023-11-28T23:22:01.356" v="1084" actId="20577"/>
        <pc:sldMkLst>
          <pc:docMk/>
          <pc:sldMk cId="2832189440" sldId="3710"/>
        </pc:sldMkLst>
        <pc:spChg chg="mod">
          <ac:chgData name="Margaret Green" userId="95a2c08d86d62f11" providerId="LiveId" clId="{8D63A7E0-1FC7-41D3-8799-D584634CEAF3}" dt="2023-11-28T23:22:01.356" v="1084" actId="20577"/>
          <ac:spMkLst>
            <pc:docMk/>
            <pc:sldMk cId="2832189440" sldId="3710"/>
            <ac:spMk id="6" creationId="{5D3C1FF9-A49E-693A-7485-6EF71FFA167D}"/>
          </ac:spMkLst>
        </pc:spChg>
        <pc:picChg chg="mod modCrop">
          <ac:chgData name="Margaret Green" userId="95a2c08d86d62f11" providerId="LiveId" clId="{8D63A7E0-1FC7-41D3-8799-D584634CEAF3}" dt="2023-11-28T23:21:28.028" v="1082" actId="18131"/>
          <ac:picMkLst>
            <pc:docMk/>
            <pc:sldMk cId="2832189440" sldId="3710"/>
            <ac:picMk id="3" creationId="{B31F55E9-E13A-BA47-8BA1-09DB84DEC405}"/>
          </ac:picMkLst>
        </pc:picChg>
      </pc:sldChg>
      <pc:sldChg chg="del">
        <pc:chgData name="Margaret Green" userId="95a2c08d86d62f11" providerId="LiveId" clId="{8D63A7E0-1FC7-41D3-8799-D584634CEAF3}" dt="2023-11-27T15:35:03.836" v="289" actId="47"/>
        <pc:sldMkLst>
          <pc:docMk/>
          <pc:sldMk cId="949502802" sldId="3711"/>
        </pc:sldMkLst>
      </pc:sldChg>
      <pc:sldChg chg="del">
        <pc:chgData name="Margaret Green" userId="95a2c08d86d62f11" providerId="LiveId" clId="{8D63A7E0-1FC7-41D3-8799-D584634CEAF3}" dt="2023-11-27T15:35:04.564" v="290" actId="47"/>
        <pc:sldMkLst>
          <pc:docMk/>
          <pc:sldMk cId="2734473437" sldId="3712"/>
        </pc:sldMkLst>
      </pc:sldChg>
      <pc:sldChg chg="del">
        <pc:chgData name="Margaret Green" userId="95a2c08d86d62f11" providerId="LiveId" clId="{8D63A7E0-1FC7-41D3-8799-D584634CEAF3}" dt="2023-11-27T15:35:05.260" v="291" actId="47"/>
        <pc:sldMkLst>
          <pc:docMk/>
          <pc:sldMk cId="1372248436" sldId="3713"/>
        </pc:sldMkLst>
      </pc:sldChg>
      <pc:sldChg chg="del">
        <pc:chgData name="Margaret Green" userId="95a2c08d86d62f11" providerId="LiveId" clId="{8D63A7E0-1FC7-41D3-8799-D584634CEAF3}" dt="2023-11-27T15:35:05.891" v="292" actId="47"/>
        <pc:sldMkLst>
          <pc:docMk/>
          <pc:sldMk cId="1970520199" sldId="3714"/>
        </pc:sldMkLst>
      </pc:sldChg>
      <pc:sldChg chg="del">
        <pc:chgData name="Margaret Green" userId="95a2c08d86d62f11" providerId="LiveId" clId="{8D63A7E0-1FC7-41D3-8799-D584634CEAF3}" dt="2023-11-27T15:35:06.540" v="293" actId="47"/>
        <pc:sldMkLst>
          <pc:docMk/>
          <pc:sldMk cId="3865870896" sldId="3715"/>
        </pc:sldMkLst>
      </pc:sldChg>
      <pc:sldChg chg="del">
        <pc:chgData name="Margaret Green" userId="95a2c08d86d62f11" providerId="LiveId" clId="{8D63A7E0-1FC7-41D3-8799-D584634CEAF3}" dt="2023-11-27T15:35:07.139" v="294" actId="47"/>
        <pc:sldMkLst>
          <pc:docMk/>
          <pc:sldMk cId="1494731693" sldId="3716"/>
        </pc:sldMkLst>
      </pc:sldChg>
      <pc:sldChg chg="del">
        <pc:chgData name="Margaret Green" userId="95a2c08d86d62f11" providerId="LiveId" clId="{8D63A7E0-1FC7-41D3-8799-D584634CEAF3}" dt="2023-11-27T15:35:07.980" v="295" actId="47"/>
        <pc:sldMkLst>
          <pc:docMk/>
          <pc:sldMk cId="733321579" sldId="3717"/>
        </pc:sldMkLst>
      </pc:sldChg>
      <pc:sldChg chg="addSp delSp modSp mod setBg delAnim modAnim">
        <pc:chgData name="Margaret Green" userId="95a2c08d86d62f11" providerId="LiveId" clId="{8D63A7E0-1FC7-41D3-8799-D584634CEAF3}" dt="2023-11-27T15:33:11.192" v="254"/>
        <pc:sldMkLst>
          <pc:docMk/>
          <pc:sldMk cId="608781555" sldId="3718"/>
        </pc:sldMkLst>
        <pc:spChg chg="add del">
          <ac:chgData name="Margaret Green" userId="95a2c08d86d62f11" providerId="LiveId" clId="{8D63A7E0-1FC7-41D3-8799-D584634CEAF3}" dt="2023-11-27T15:33:02.495" v="251" actId="26606"/>
          <ac:spMkLst>
            <pc:docMk/>
            <pc:sldMk cId="608781555" sldId="3718"/>
            <ac:spMk id="8" creationId="{7C1E5815-D54C-487F-A054-6D4930ADE3DF}"/>
          </ac:spMkLst>
        </pc:spChg>
        <pc:spChg chg="add del">
          <ac:chgData name="Margaret Green" userId="95a2c08d86d62f11" providerId="LiveId" clId="{8D63A7E0-1FC7-41D3-8799-D584634CEAF3}" dt="2023-11-27T15:33:02.495" v="251" actId="26606"/>
          <ac:spMkLst>
            <pc:docMk/>
            <pc:sldMk cId="608781555" sldId="3718"/>
            <ac:spMk id="10" creationId="{736F0DFD-0954-464F-BF12-DD2E6F6E0380}"/>
          </ac:spMkLst>
        </pc:spChg>
        <pc:picChg chg="del">
          <ac:chgData name="Margaret Green" userId="95a2c08d86d62f11" providerId="LiveId" clId="{8D63A7E0-1FC7-41D3-8799-D584634CEAF3}" dt="2023-11-27T15:32:51.404" v="248" actId="478"/>
          <ac:picMkLst>
            <pc:docMk/>
            <pc:sldMk cId="608781555" sldId="3718"/>
            <ac:picMk id="2" creationId="{66737698-99D0-3727-29A5-B1C642763848}"/>
          </ac:picMkLst>
        </pc:picChg>
        <pc:picChg chg="add mod">
          <ac:chgData name="Margaret Green" userId="95a2c08d86d62f11" providerId="LiveId" clId="{8D63A7E0-1FC7-41D3-8799-D584634CEAF3}" dt="2023-11-27T15:33:06.326" v="252" actId="1076"/>
          <ac:picMkLst>
            <pc:docMk/>
            <pc:sldMk cId="608781555" sldId="3718"/>
            <ac:picMk id="3" creationId="{BAE85A10-8982-CE66-6E7C-984F53AC39E7}"/>
          </ac:picMkLst>
        </pc:picChg>
      </pc:sldChg>
      <pc:sldChg chg="addSp delSp modSp mod">
        <pc:chgData name="Margaret Green" userId="95a2c08d86d62f11" providerId="LiveId" clId="{8D63A7E0-1FC7-41D3-8799-D584634CEAF3}" dt="2023-11-28T02:04:34.540" v="877" actId="14861"/>
        <pc:sldMkLst>
          <pc:docMk/>
          <pc:sldMk cId="1018658814" sldId="3786"/>
        </pc:sldMkLst>
        <pc:spChg chg="add mod">
          <ac:chgData name="Margaret Green" userId="95a2c08d86d62f11" providerId="LiveId" clId="{8D63A7E0-1FC7-41D3-8799-D584634CEAF3}" dt="2023-11-26T18:26:56.584" v="148"/>
          <ac:spMkLst>
            <pc:docMk/>
            <pc:sldMk cId="1018658814" sldId="3786"/>
            <ac:spMk id="3" creationId="{6C50318F-9293-E69B-6D27-2014A5B87AAB}"/>
          </ac:spMkLst>
        </pc:spChg>
        <pc:spChg chg="add mod">
          <ac:chgData name="Margaret Green" userId="95a2c08d86d62f11" providerId="LiveId" clId="{8D63A7E0-1FC7-41D3-8799-D584634CEAF3}" dt="2023-11-28T01:42:37.988" v="779" actId="207"/>
          <ac:spMkLst>
            <pc:docMk/>
            <pc:sldMk cId="1018658814" sldId="3786"/>
            <ac:spMk id="4" creationId="{A02FCDB8-EF7B-E0CD-CA8A-BB6801AA13BB}"/>
          </ac:spMkLst>
        </pc:spChg>
        <pc:spChg chg="mod">
          <ac:chgData name="Margaret Green" userId="95a2c08d86d62f11" providerId="LiveId" clId="{8D63A7E0-1FC7-41D3-8799-D584634CEAF3}" dt="2023-11-26T18:29:22.477" v="177" actId="1076"/>
          <ac:spMkLst>
            <pc:docMk/>
            <pc:sldMk cId="1018658814" sldId="3786"/>
            <ac:spMk id="6" creationId="{6FD4AACA-17C8-F3FD-C7C0-D3CF1BE5F405}"/>
          </ac:spMkLst>
        </pc:spChg>
        <pc:spChg chg="add mod">
          <ac:chgData name="Margaret Green" userId="95a2c08d86d62f11" providerId="LiveId" clId="{8D63A7E0-1FC7-41D3-8799-D584634CEAF3}" dt="2023-11-28T01:42:38.580" v="780" actId="207"/>
          <ac:spMkLst>
            <pc:docMk/>
            <pc:sldMk cId="1018658814" sldId="3786"/>
            <ac:spMk id="7" creationId="{65C78ED6-CD32-A7A7-F9E6-A8C3FE591AEA}"/>
          </ac:spMkLst>
        </pc:spChg>
        <pc:spChg chg="mod">
          <ac:chgData name="Margaret Green" userId="95a2c08d86d62f11" providerId="LiveId" clId="{8D63A7E0-1FC7-41D3-8799-D584634CEAF3}" dt="2023-11-28T02:04:34.540" v="877" actId="14861"/>
          <ac:spMkLst>
            <pc:docMk/>
            <pc:sldMk cId="1018658814" sldId="3786"/>
            <ac:spMk id="8" creationId="{6C173FA6-FF87-9911-A025-D3A9DFC708B2}"/>
          </ac:spMkLst>
        </pc:spChg>
        <pc:spChg chg="del mod">
          <ac:chgData name="Margaret Green" userId="95a2c08d86d62f11" providerId="LiveId" clId="{8D63A7E0-1FC7-41D3-8799-D584634CEAF3}" dt="2023-11-26T18:27:46.588" v="155" actId="478"/>
          <ac:spMkLst>
            <pc:docMk/>
            <pc:sldMk cId="1018658814" sldId="3786"/>
            <ac:spMk id="9" creationId="{9B0AD3D4-03E3-AA35-1BAE-D6DCA0B92E88}"/>
          </ac:spMkLst>
        </pc:spChg>
        <pc:spChg chg="del mod">
          <ac:chgData name="Margaret Green" userId="95a2c08d86d62f11" providerId="LiveId" clId="{8D63A7E0-1FC7-41D3-8799-D584634CEAF3}" dt="2023-11-26T18:27:07.185" v="149" actId="478"/>
          <ac:spMkLst>
            <pc:docMk/>
            <pc:sldMk cId="1018658814" sldId="3786"/>
            <ac:spMk id="10" creationId="{B9EE2F3B-388F-9FAA-D620-E2389489A916}"/>
          </ac:spMkLst>
        </pc:spChg>
        <pc:picChg chg="add mod">
          <ac:chgData name="Margaret Green" userId="95a2c08d86d62f11" providerId="LiveId" clId="{8D63A7E0-1FC7-41D3-8799-D584634CEAF3}" dt="2023-11-26T18:26:46.649" v="147"/>
          <ac:picMkLst>
            <pc:docMk/>
            <pc:sldMk cId="1018658814" sldId="3786"/>
            <ac:picMk id="2" creationId="{4316B6E8-B15B-3CED-DAF5-4DC5E509970A}"/>
          </ac:picMkLst>
        </pc:picChg>
        <pc:picChg chg="del">
          <ac:chgData name="Margaret Green" userId="95a2c08d86d62f11" providerId="LiveId" clId="{8D63A7E0-1FC7-41D3-8799-D584634CEAF3}" dt="2023-11-26T18:26:26.630" v="144" actId="478"/>
          <ac:picMkLst>
            <pc:docMk/>
            <pc:sldMk cId="1018658814" sldId="3786"/>
            <ac:picMk id="11" creationId="{E78F096E-FEE8-132A-3301-5CD32E468CBA}"/>
          </ac:picMkLst>
        </pc:picChg>
      </pc:sldChg>
      <pc:sldChg chg="del">
        <pc:chgData name="Margaret Green" userId="95a2c08d86d62f11" providerId="LiveId" clId="{8D63A7E0-1FC7-41D3-8799-D584634CEAF3}" dt="2023-11-26T18:24:02.055" v="131" actId="47"/>
        <pc:sldMkLst>
          <pc:docMk/>
          <pc:sldMk cId="78050186" sldId="3898"/>
        </pc:sldMkLst>
      </pc:sldChg>
      <pc:sldChg chg="del">
        <pc:chgData name="Margaret Green" userId="95a2c08d86d62f11" providerId="LiveId" clId="{8D63A7E0-1FC7-41D3-8799-D584634CEAF3}" dt="2023-11-27T15:35:56.306" v="303" actId="47"/>
        <pc:sldMkLst>
          <pc:docMk/>
          <pc:sldMk cId="213069675" sldId="3918"/>
        </pc:sldMkLst>
      </pc:sldChg>
      <pc:sldChg chg="del">
        <pc:chgData name="Margaret Green" userId="95a2c08d86d62f11" providerId="LiveId" clId="{8D63A7E0-1FC7-41D3-8799-D584634CEAF3}" dt="2023-11-27T15:35:57.835" v="305" actId="47"/>
        <pc:sldMkLst>
          <pc:docMk/>
          <pc:sldMk cId="3687833804" sldId="3921"/>
        </pc:sldMkLst>
      </pc:sldChg>
      <pc:sldChg chg="del">
        <pc:chgData name="Margaret Green" userId="95a2c08d86d62f11" providerId="LiveId" clId="{8D63A7E0-1FC7-41D3-8799-D584634CEAF3}" dt="2023-11-27T15:35:55.578" v="302" actId="47"/>
        <pc:sldMkLst>
          <pc:docMk/>
          <pc:sldMk cId="1859886814" sldId="3924"/>
        </pc:sldMkLst>
      </pc:sldChg>
      <pc:sldChg chg="del">
        <pc:chgData name="Margaret Green" userId="95a2c08d86d62f11" providerId="LiveId" clId="{8D63A7E0-1FC7-41D3-8799-D584634CEAF3}" dt="2023-11-27T15:35:56.938" v="304" actId="47"/>
        <pc:sldMkLst>
          <pc:docMk/>
          <pc:sldMk cId="3325829059" sldId="3932"/>
        </pc:sldMkLst>
      </pc:sldChg>
      <pc:sldChg chg="del">
        <pc:chgData name="Margaret Green" userId="95a2c08d86d62f11" providerId="LiveId" clId="{8D63A7E0-1FC7-41D3-8799-D584634CEAF3}" dt="2023-11-27T15:35:58.592" v="306" actId="47"/>
        <pc:sldMkLst>
          <pc:docMk/>
          <pc:sldMk cId="2872960746" sldId="3933"/>
        </pc:sldMkLst>
      </pc:sldChg>
      <pc:sldChg chg="delSp modSp del mod ord">
        <pc:chgData name="Margaret Green" userId="95a2c08d86d62f11" providerId="LiveId" clId="{8D63A7E0-1FC7-41D3-8799-D584634CEAF3}" dt="2023-11-28T02:43:53.630" v="992" actId="47"/>
        <pc:sldMkLst>
          <pc:docMk/>
          <pc:sldMk cId="134507926" sldId="4041"/>
        </pc:sldMkLst>
        <pc:picChg chg="mod">
          <ac:chgData name="Margaret Green" userId="95a2c08d86d62f11" providerId="LiveId" clId="{8D63A7E0-1FC7-41D3-8799-D584634CEAF3}" dt="2023-11-28T02:39:21.500" v="960" actId="1076"/>
          <ac:picMkLst>
            <pc:docMk/>
            <pc:sldMk cId="134507926" sldId="4041"/>
            <ac:picMk id="3" creationId="{1E333A71-70C7-4B1F-8CA4-3CF57F4E635B}"/>
          </ac:picMkLst>
        </pc:picChg>
        <pc:picChg chg="del">
          <ac:chgData name="Margaret Green" userId="95a2c08d86d62f11" providerId="LiveId" clId="{8D63A7E0-1FC7-41D3-8799-D584634CEAF3}" dt="2023-11-28T02:22:18.179" v="896"/>
          <ac:picMkLst>
            <pc:docMk/>
            <pc:sldMk cId="134507926" sldId="4041"/>
            <ac:picMk id="4" creationId="{EE82EBEB-16EC-FDCC-AA8F-6E5EB0E76D92}"/>
          </ac:picMkLst>
        </pc:picChg>
      </pc:sldChg>
      <pc:sldChg chg="del">
        <pc:chgData name="Margaret Green" userId="95a2c08d86d62f11" providerId="LiveId" clId="{8D63A7E0-1FC7-41D3-8799-D584634CEAF3}" dt="2023-11-28T02:43:54.577" v="993" actId="47"/>
        <pc:sldMkLst>
          <pc:docMk/>
          <pc:sldMk cId="865707793" sldId="4042"/>
        </pc:sldMkLst>
      </pc:sldChg>
      <pc:sldChg chg="add del">
        <pc:chgData name="Margaret Green" userId="95a2c08d86d62f11" providerId="LiveId" clId="{8D63A7E0-1FC7-41D3-8799-D584634CEAF3}" dt="2023-11-26T18:29:45.793" v="182" actId="47"/>
        <pc:sldMkLst>
          <pc:docMk/>
          <pc:sldMk cId="1001769778" sldId="4088"/>
        </pc:sldMkLst>
      </pc:sldChg>
      <pc:sldChg chg="addSp delSp modSp mod setBg modNotesTx">
        <pc:chgData name="Margaret Green" userId="95a2c08d86d62f11" providerId="LiveId" clId="{8D63A7E0-1FC7-41D3-8799-D584634CEAF3}" dt="2023-11-28T23:17:51.121" v="1066" actId="18131"/>
        <pc:sldMkLst>
          <pc:docMk/>
          <pc:sldMk cId="319756569" sldId="4098"/>
        </pc:sldMkLst>
        <pc:spChg chg="mod">
          <ac:chgData name="Margaret Green" userId="95a2c08d86d62f11" providerId="LiveId" clId="{8D63A7E0-1FC7-41D3-8799-D584634CEAF3}" dt="2023-11-28T00:37:22.920" v="619" actId="26606"/>
          <ac:spMkLst>
            <pc:docMk/>
            <pc:sldMk cId="319756569" sldId="4098"/>
            <ac:spMk id="2" creationId="{73BFD4F3-106D-102C-C37F-FA00C6FBAD09}"/>
          </ac:spMkLst>
        </pc:spChg>
        <pc:spChg chg="add del">
          <ac:chgData name="Margaret Green" userId="95a2c08d86d62f11" providerId="LiveId" clId="{8D63A7E0-1FC7-41D3-8799-D584634CEAF3}" dt="2023-11-28T00:35:48.290" v="614" actId="26606"/>
          <ac:spMkLst>
            <pc:docMk/>
            <pc:sldMk cId="319756569" sldId="4098"/>
            <ac:spMk id="8" creationId="{F13C74B1-5B17-4795-BED0-7140497B445A}"/>
          </ac:spMkLst>
        </pc:spChg>
        <pc:spChg chg="add del mod">
          <ac:chgData name="Margaret Green" userId="95a2c08d86d62f11" providerId="LiveId" clId="{8D63A7E0-1FC7-41D3-8799-D584634CEAF3}" dt="2023-11-28T23:17:18.986" v="1064" actId="20577"/>
          <ac:spMkLst>
            <pc:docMk/>
            <pc:sldMk cId="319756569" sldId="4098"/>
            <ac:spMk id="9" creationId="{544E4B0A-5F6A-E5A6-861C-FFE49C667105}"/>
          </ac:spMkLst>
        </pc:spChg>
        <pc:spChg chg="add del">
          <ac:chgData name="Margaret Green" userId="95a2c08d86d62f11" providerId="LiveId" clId="{8D63A7E0-1FC7-41D3-8799-D584634CEAF3}" dt="2023-11-28T00:35:48.290" v="614" actId="26606"/>
          <ac:spMkLst>
            <pc:docMk/>
            <pc:sldMk cId="319756569" sldId="4098"/>
            <ac:spMk id="10" creationId="{D4974D33-8DC5-464E-8C6D-BE58F0669C17}"/>
          </ac:spMkLst>
        </pc:spChg>
        <pc:spChg chg="add del">
          <ac:chgData name="Margaret Green" userId="95a2c08d86d62f11" providerId="LiveId" clId="{8D63A7E0-1FC7-41D3-8799-D584634CEAF3}" dt="2023-11-28T00:37:22.920" v="619" actId="26606"/>
          <ac:spMkLst>
            <pc:docMk/>
            <pc:sldMk cId="319756569" sldId="4098"/>
            <ac:spMk id="12" creationId="{2C1BBA94-3F40-40AA-8BB9-E69E25E537C1}"/>
          </ac:spMkLst>
        </pc:spChg>
        <pc:spChg chg="add del">
          <ac:chgData name="Margaret Green" userId="95a2c08d86d62f11" providerId="LiveId" clId="{8D63A7E0-1FC7-41D3-8799-D584634CEAF3}" dt="2023-11-28T00:37:22.920" v="619" actId="26606"/>
          <ac:spMkLst>
            <pc:docMk/>
            <pc:sldMk cId="319756569" sldId="4098"/>
            <ac:spMk id="13" creationId="{7FEAE179-C525-48F3-AD47-0E9E2B6F2E2E}"/>
          </ac:spMkLst>
        </pc:spChg>
        <pc:spChg chg="add del">
          <ac:chgData name="Margaret Green" userId="95a2c08d86d62f11" providerId="LiveId" clId="{8D63A7E0-1FC7-41D3-8799-D584634CEAF3}" dt="2023-11-28T00:37:22.920" v="619" actId="26606"/>
          <ac:spMkLst>
            <pc:docMk/>
            <pc:sldMk cId="319756569" sldId="4098"/>
            <ac:spMk id="14" creationId="{FE43805F-24A6-46A4-B19B-54F28347355C}"/>
          </ac:spMkLst>
        </pc:spChg>
        <pc:spChg chg="add del">
          <ac:chgData name="Margaret Green" userId="95a2c08d86d62f11" providerId="LiveId" clId="{8D63A7E0-1FC7-41D3-8799-D584634CEAF3}" dt="2023-11-28T00:37:22.920" v="619" actId="26606"/>
          <ac:spMkLst>
            <pc:docMk/>
            <pc:sldMk cId="319756569" sldId="4098"/>
            <ac:spMk id="15" creationId="{95C8260E-968F-44E8-A823-ABB431311926}"/>
          </ac:spMkLst>
        </pc:spChg>
        <pc:picChg chg="mod ord modCrop">
          <ac:chgData name="Margaret Green" userId="95a2c08d86d62f11" providerId="LiveId" clId="{8D63A7E0-1FC7-41D3-8799-D584634CEAF3}" dt="2023-11-28T23:17:51.121" v="1066" actId="18131"/>
          <ac:picMkLst>
            <pc:docMk/>
            <pc:sldMk cId="319756569" sldId="4098"/>
            <ac:picMk id="3" creationId="{3353712C-95B3-01DB-4B1D-5E97E1633884}"/>
          </ac:picMkLst>
        </pc:picChg>
      </pc:sldChg>
      <pc:sldChg chg="addSp delSp modSp mod setBg">
        <pc:chgData name="Margaret Green" userId="95a2c08d86d62f11" providerId="LiveId" clId="{8D63A7E0-1FC7-41D3-8799-D584634CEAF3}" dt="2023-11-28T01:41:52.865" v="776" actId="207"/>
        <pc:sldMkLst>
          <pc:docMk/>
          <pc:sldMk cId="3477750245" sldId="4161"/>
        </pc:sldMkLst>
        <pc:spChg chg="mod">
          <ac:chgData name="Margaret Green" userId="95a2c08d86d62f11" providerId="LiveId" clId="{8D63A7E0-1FC7-41D3-8799-D584634CEAF3}" dt="2023-11-28T01:41:26.643" v="775" actId="207"/>
          <ac:spMkLst>
            <pc:docMk/>
            <pc:sldMk cId="3477750245" sldId="4161"/>
            <ac:spMk id="5" creationId="{A5060CD6-C589-C508-2628-5689B059ECB7}"/>
          </ac:spMkLst>
        </pc:spChg>
        <pc:spChg chg="add del mod">
          <ac:chgData name="Margaret Green" userId="95a2c08d86d62f11" providerId="LiveId" clId="{8D63A7E0-1FC7-41D3-8799-D584634CEAF3}" dt="2023-11-28T01:41:52.865" v="776" actId="207"/>
          <ac:spMkLst>
            <pc:docMk/>
            <pc:sldMk cId="3477750245" sldId="4161"/>
            <ac:spMk id="6" creationId="{63C91392-E64C-B561-F2FC-C153A5835010}"/>
          </ac:spMkLst>
        </pc:spChg>
        <pc:spChg chg="mod">
          <ac:chgData name="Margaret Green" userId="95a2c08d86d62f11" providerId="LiveId" clId="{8D63A7E0-1FC7-41D3-8799-D584634CEAF3}" dt="2023-11-28T01:41:15.204" v="774" actId="207"/>
          <ac:spMkLst>
            <pc:docMk/>
            <pc:sldMk cId="3477750245" sldId="4161"/>
            <ac:spMk id="7" creationId="{0A6004EE-7247-0D56-8709-9C2CFA7004D3}"/>
          </ac:spMkLst>
        </pc:spChg>
        <pc:picChg chg="mod">
          <ac:chgData name="Margaret Green" userId="95a2c08d86d62f11" providerId="LiveId" clId="{8D63A7E0-1FC7-41D3-8799-D584634CEAF3}" dt="2023-11-28T01:38:07.007" v="755"/>
          <ac:picMkLst>
            <pc:docMk/>
            <pc:sldMk cId="3477750245" sldId="4161"/>
            <ac:picMk id="2" creationId="{CFD5EF9A-CF2D-45F0-BA03-9FC28FEEC8FE}"/>
          </ac:picMkLst>
        </pc:picChg>
      </pc:sldChg>
      <pc:sldChg chg="addSp delSp modSp mod">
        <pc:chgData name="Margaret Green" userId="95a2c08d86d62f11" providerId="LiveId" clId="{8D63A7E0-1FC7-41D3-8799-D584634CEAF3}" dt="2023-11-28T02:07:59.265" v="884" actId="207"/>
        <pc:sldMkLst>
          <pc:docMk/>
          <pc:sldMk cId="1407487421" sldId="4216"/>
        </pc:sldMkLst>
        <pc:spChg chg="add mod">
          <ac:chgData name="Margaret Green" userId="95a2c08d86d62f11" providerId="LiveId" clId="{8D63A7E0-1FC7-41D3-8799-D584634CEAF3}" dt="2023-11-28T02:07:59.265" v="884" actId="207"/>
          <ac:spMkLst>
            <pc:docMk/>
            <pc:sldMk cId="1407487421" sldId="4216"/>
            <ac:spMk id="2" creationId="{30E760AF-621B-5212-09DB-81499F72C533}"/>
          </ac:spMkLst>
        </pc:spChg>
        <pc:spChg chg="del">
          <ac:chgData name="Margaret Green" userId="95a2c08d86d62f11" providerId="LiveId" clId="{8D63A7E0-1FC7-41D3-8799-D584634CEAF3}" dt="2023-11-28T01:26:18.407" v="657" actId="478"/>
          <ac:spMkLst>
            <pc:docMk/>
            <pc:sldMk cId="1407487421" sldId="4216"/>
            <ac:spMk id="3" creationId="{08424E9C-5837-AE20-230F-8E37901CB5D2}"/>
          </ac:spMkLst>
        </pc:spChg>
        <pc:spChg chg="mod">
          <ac:chgData name="Margaret Green" userId="95a2c08d86d62f11" providerId="LiveId" clId="{8D63A7E0-1FC7-41D3-8799-D584634CEAF3}" dt="2023-11-28T01:27:08.670" v="680" actId="948"/>
          <ac:spMkLst>
            <pc:docMk/>
            <pc:sldMk cId="1407487421" sldId="4216"/>
            <ac:spMk id="12" creationId="{17FAAFFE-3F5C-40D3-9C7E-4174FB491F97}"/>
          </ac:spMkLst>
        </pc:spChg>
        <pc:picChg chg="mod">
          <ac:chgData name="Margaret Green" userId="95a2c08d86d62f11" providerId="LiveId" clId="{8D63A7E0-1FC7-41D3-8799-D584634CEAF3}" dt="2023-11-28T01:26:28.443" v="659" actId="14826"/>
          <ac:picMkLst>
            <pc:docMk/>
            <pc:sldMk cId="1407487421" sldId="4216"/>
            <ac:picMk id="7" creationId="{31D09E0C-E92F-4D1B-B715-DE9D4F0C58E1}"/>
          </ac:picMkLst>
        </pc:picChg>
      </pc:sldChg>
      <pc:sldChg chg="del">
        <pc:chgData name="Margaret Green" userId="95a2c08d86d62f11" providerId="LiveId" clId="{8D63A7E0-1FC7-41D3-8799-D584634CEAF3}" dt="2023-11-27T15:35:42.142" v="296" actId="47"/>
        <pc:sldMkLst>
          <pc:docMk/>
          <pc:sldMk cId="4291254028" sldId="4346"/>
        </pc:sldMkLst>
      </pc:sldChg>
      <pc:sldChg chg="del">
        <pc:chgData name="Margaret Green" userId="95a2c08d86d62f11" providerId="LiveId" clId="{8D63A7E0-1FC7-41D3-8799-D584634CEAF3}" dt="2023-11-26T18:23:33.295" v="130" actId="47"/>
        <pc:sldMkLst>
          <pc:docMk/>
          <pc:sldMk cId="723557833" sldId="4390"/>
        </pc:sldMkLst>
      </pc:sldChg>
      <pc:sldChg chg="modSp mod ord">
        <pc:chgData name="Margaret Green" userId="95a2c08d86d62f11" providerId="LiveId" clId="{8D63A7E0-1FC7-41D3-8799-D584634CEAF3}" dt="2023-11-29T00:02:49.840" v="1260" actId="18131"/>
        <pc:sldMkLst>
          <pc:docMk/>
          <pc:sldMk cId="2429037346" sldId="4440"/>
        </pc:sldMkLst>
        <pc:spChg chg="mod">
          <ac:chgData name="Margaret Green" userId="95a2c08d86d62f11" providerId="LiveId" clId="{8D63A7E0-1FC7-41D3-8799-D584634CEAF3}" dt="2023-11-29T00:01:29.091" v="1250" actId="20577"/>
          <ac:spMkLst>
            <pc:docMk/>
            <pc:sldMk cId="2429037346" sldId="4440"/>
            <ac:spMk id="2" creationId="{03074A29-8185-D45D-12CC-080816DAAF0F}"/>
          </ac:spMkLst>
        </pc:spChg>
        <pc:picChg chg="mod modCrop">
          <ac:chgData name="Margaret Green" userId="95a2c08d86d62f11" providerId="LiveId" clId="{8D63A7E0-1FC7-41D3-8799-D584634CEAF3}" dt="2023-11-29T00:02:49.840" v="1260" actId="18131"/>
          <ac:picMkLst>
            <pc:docMk/>
            <pc:sldMk cId="2429037346" sldId="4440"/>
            <ac:picMk id="4" creationId="{28D6B609-A567-482E-B825-90EFFF0D13F5}"/>
          </ac:picMkLst>
        </pc:picChg>
      </pc:sldChg>
      <pc:sldChg chg="del">
        <pc:chgData name="Margaret Green" userId="95a2c08d86d62f11" providerId="LiveId" clId="{8D63A7E0-1FC7-41D3-8799-D584634CEAF3}" dt="2023-11-27T15:34:27.879" v="276" actId="47"/>
        <pc:sldMkLst>
          <pc:docMk/>
          <pc:sldMk cId="870487589" sldId="4471"/>
        </pc:sldMkLst>
      </pc:sldChg>
      <pc:sldChg chg="del">
        <pc:chgData name="Margaret Green" userId="95a2c08d86d62f11" providerId="LiveId" clId="{8D63A7E0-1FC7-41D3-8799-D584634CEAF3}" dt="2023-11-27T15:34:28.633" v="277" actId="47"/>
        <pc:sldMkLst>
          <pc:docMk/>
          <pc:sldMk cId="602145519" sldId="4472"/>
        </pc:sldMkLst>
      </pc:sldChg>
      <pc:sldChg chg="del">
        <pc:chgData name="Margaret Green" userId="95a2c08d86d62f11" providerId="LiveId" clId="{8D63A7E0-1FC7-41D3-8799-D584634CEAF3}" dt="2023-11-27T15:36:02.506" v="307" actId="47"/>
        <pc:sldMkLst>
          <pc:docMk/>
          <pc:sldMk cId="3962253668" sldId="4473"/>
        </pc:sldMkLst>
      </pc:sldChg>
      <pc:sldChg chg="del">
        <pc:chgData name="Margaret Green" userId="95a2c08d86d62f11" providerId="LiveId" clId="{8D63A7E0-1FC7-41D3-8799-D584634CEAF3}" dt="2023-11-27T15:36:03.850" v="309" actId="47"/>
        <pc:sldMkLst>
          <pc:docMk/>
          <pc:sldMk cId="2781125775" sldId="4474"/>
        </pc:sldMkLst>
      </pc:sldChg>
      <pc:sldChg chg="del">
        <pc:chgData name="Margaret Green" userId="95a2c08d86d62f11" providerId="LiveId" clId="{8D63A7E0-1FC7-41D3-8799-D584634CEAF3}" dt="2023-11-27T15:36:05.795" v="312" actId="47"/>
        <pc:sldMkLst>
          <pc:docMk/>
          <pc:sldMk cId="3567967081" sldId="4475"/>
        </pc:sldMkLst>
      </pc:sldChg>
      <pc:sldChg chg="del">
        <pc:chgData name="Margaret Green" userId="95a2c08d86d62f11" providerId="LiveId" clId="{8D63A7E0-1FC7-41D3-8799-D584634CEAF3}" dt="2023-11-27T15:36:08.058" v="315" actId="47"/>
        <pc:sldMkLst>
          <pc:docMk/>
          <pc:sldMk cId="3032509608" sldId="4478"/>
        </pc:sldMkLst>
      </pc:sldChg>
      <pc:sldChg chg="del">
        <pc:chgData name="Margaret Green" userId="95a2c08d86d62f11" providerId="LiveId" clId="{8D63A7E0-1FC7-41D3-8799-D584634CEAF3}" dt="2023-11-27T15:36:08.786" v="316" actId="47"/>
        <pc:sldMkLst>
          <pc:docMk/>
          <pc:sldMk cId="32078889" sldId="4479"/>
        </pc:sldMkLst>
      </pc:sldChg>
      <pc:sldChg chg="del">
        <pc:chgData name="Margaret Green" userId="95a2c08d86d62f11" providerId="LiveId" clId="{8D63A7E0-1FC7-41D3-8799-D584634CEAF3}" dt="2023-11-27T15:36:09.831" v="317" actId="47"/>
        <pc:sldMkLst>
          <pc:docMk/>
          <pc:sldMk cId="1919228714" sldId="4480"/>
        </pc:sldMkLst>
      </pc:sldChg>
      <pc:sldChg chg="del">
        <pc:chgData name="Margaret Green" userId="95a2c08d86d62f11" providerId="LiveId" clId="{8D63A7E0-1FC7-41D3-8799-D584634CEAF3}" dt="2023-11-28T01:36:11.715" v="731" actId="47"/>
        <pc:sldMkLst>
          <pc:docMk/>
          <pc:sldMk cId="108530070" sldId="4481"/>
        </pc:sldMkLst>
      </pc:sldChg>
      <pc:sldChg chg="del">
        <pc:chgData name="Margaret Green" userId="95a2c08d86d62f11" providerId="LiveId" clId="{8D63A7E0-1FC7-41D3-8799-D584634CEAF3}" dt="2023-11-28T01:36:12.604" v="732" actId="47"/>
        <pc:sldMkLst>
          <pc:docMk/>
          <pc:sldMk cId="2759533365" sldId="4483"/>
        </pc:sldMkLst>
      </pc:sldChg>
      <pc:sldChg chg="del">
        <pc:chgData name="Margaret Green" userId="95a2c08d86d62f11" providerId="LiveId" clId="{8D63A7E0-1FC7-41D3-8799-D584634CEAF3}" dt="2023-11-27T15:36:14.426" v="318" actId="47"/>
        <pc:sldMkLst>
          <pc:docMk/>
          <pc:sldMk cId="2880957379" sldId="4485"/>
        </pc:sldMkLst>
      </pc:sldChg>
      <pc:sldChg chg="modSp mod">
        <pc:chgData name="Margaret Green" userId="95a2c08d86d62f11" providerId="LiveId" clId="{8D63A7E0-1FC7-41D3-8799-D584634CEAF3}" dt="2023-11-26T18:17:29.908" v="127" actId="14100"/>
        <pc:sldMkLst>
          <pc:docMk/>
          <pc:sldMk cId="1559834605" sldId="4495"/>
        </pc:sldMkLst>
        <pc:spChg chg="mod">
          <ac:chgData name="Margaret Green" userId="95a2c08d86d62f11" providerId="LiveId" clId="{8D63A7E0-1FC7-41D3-8799-D584634CEAF3}" dt="2023-11-26T18:17:29.908" v="127" actId="14100"/>
          <ac:spMkLst>
            <pc:docMk/>
            <pc:sldMk cId="1559834605" sldId="4495"/>
            <ac:spMk id="6" creationId="{CEEDC712-23D9-1DF3-7E5B-031EBE345EE3}"/>
          </ac:spMkLst>
        </pc:spChg>
      </pc:sldChg>
      <pc:sldChg chg="del">
        <pc:chgData name="Margaret Green" userId="95a2c08d86d62f11" providerId="LiveId" clId="{8D63A7E0-1FC7-41D3-8799-D584634CEAF3}" dt="2023-11-27T15:34:38.780" v="278" actId="47"/>
        <pc:sldMkLst>
          <pc:docMk/>
          <pc:sldMk cId="3748605791" sldId="4496"/>
        </pc:sldMkLst>
      </pc:sldChg>
      <pc:sldChg chg="del">
        <pc:chgData name="Margaret Green" userId="95a2c08d86d62f11" providerId="LiveId" clId="{8D63A7E0-1FC7-41D3-8799-D584634CEAF3}" dt="2023-11-27T15:34:39.436" v="279" actId="47"/>
        <pc:sldMkLst>
          <pc:docMk/>
          <pc:sldMk cId="644605951" sldId="4497"/>
        </pc:sldMkLst>
      </pc:sldChg>
      <pc:sldChg chg="del">
        <pc:chgData name="Margaret Green" userId="95a2c08d86d62f11" providerId="LiveId" clId="{8D63A7E0-1FC7-41D3-8799-D584634CEAF3}" dt="2023-11-27T15:34:39.972" v="280" actId="47"/>
        <pc:sldMkLst>
          <pc:docMk/>
          <pc:sldMk cId="1907896296" sldId="4498"/>
        </pc:sldMkLst>
      </pc:sldChg>
      <pc:sldChg chg="del">
        <pc:chgData name="Margaret Green" userId="95a2c08d86d62f11" providerId="LiveId" clId="{8D63A7E0-1FC7-41D3-8799-D584634CEAF3}" dt="2023-11-27T15:34:40.492" v="281" actId="47"/>
        <pc:sldMkLst>
          <pc:docMk/>
          <pc:sldMk cId="1451426348" sldId="4499"/>
        </pc:sldMkLst>
      </pc:sldChg>
      <pc:sldChg chg="del">
        <pc:chgData name="Margaret Green" userId="95a2c08d86d62f11" providerId="LiveId" clId="{8D63A7E0-1FC7-41D3-8799-D584634CEAF3}" dt="2023-11-27T15:34:41.060" v="282" actId="47"/>
        <pc:sldMkLst>
          <pc:docMk/>
          <pc:sldMk cId="1148408964" sldId="4500"/>
        </pc:sldMkLst>
      </pc:sldChg>
      <pc:sldChg chg="modSp mod">
        <pc:chgData name="Margaret Green" userId="95a2c08d86d62f11" providerId="LiveId" clId="{8D63A7E0-1FC7-41D3-8799-D584634CEAF3}" dt="2023-11-28T23:20:45.894" v="1078" actId="20577"/>
        <pc:sldMkLst>
          <pc:docMk/>
          <pc:sldMk cId="536104025" sldId="4501"/>
        </pc:sldMkLst>
        <pc:spChg chg="mod">
          <ac:chgData name="Margaret Green" userId="95a2c08d86d62f11" providerId="LiveId" clId="{8D63A7E0-1FC7-41D3-8799-D584634CEAF3}" dt="2023-11-28T23:20:45.894" v="1078" actId="20577"/>
          <ac:spMkLst>
            <pc:docMk/>
            <pc:sldMk cId="536104025" sldId="4501"/>
            <ac:spMk id="6" creationId="{C667CE16-734C-114F-71EF-F504DB1EC06C}"/>
          </ac:spMkLst>
        </pc:spChg>
        <pc:picChg chg="mod">
          <ac:chgData name="Margaret Green" userId="95a2c08d86d62f11" providerId="LiveId" clId="{8D63A7E0-1FC7-41D3-8799-D584634CEAF3}" dt="2023-11-28T23:20:27.947" v="1067" actId="14826"/>
          <ac:picMkLst>
            <pc:docMk/>
            <pc:sldMk cId="536104025" sldId="4501"/>
            <ac:picMk id="3" creationId="{D5C70BCD-0251-94D3-B375-61F12E4A03E1}"/>
          </ac:picMkLst>
        </pc:picChg>
      </pc:sldChg>
      <pc:sldChg chg="del">
        <pc:chgData name="Margaret Green" userId="95a2c08d86d62f11" providerId="LiveId" clId="{8D63A7E0-1FC7-41D3-8799-D584634CEAF3}" dt="2023-11-27T15:34:58.980" v="288" actId="47"/>
        <pc:sldMkLst>
          <pc:docMk/>
          <pc:sldMk cId="1339647027" sldId="4504"/>
        </pc:sldMkLst>
      </pc:sldChg>
      <pc:sldChg chg="modSp del mod">
        <pc:chgData name="Margaret Green" userId="95a2c08d86d62f11" providerId="LiveId" clId="{8D63A7E0-1FC7-41D3-8799-D584634CEAF3}" dt="2023-11-27T20:57:40.918" v="515" actId="47"/>
        <pc:sldMkLst>
          <pc:docMk/>
          <pc:sldMk cId="412612340" sldId="4506"/>
        </pc:sldMkLst>
        <pc:spChg chg="mod">
          <ac:chgData name="Margaret Green" userId="95a2c08d86d62f11" providerId="LiveId" clId="{8D63A7E0-1FC7-41D3-8799-D584634CEAF3}" dt="2023-11-26T18:18:07.938" v="129" actId="14100"/>
          <ac:spMkLst>
            <pc:docMk/>
            <pc:sldMk cId="412612340" sldId="4506"/>
            <ac:spMk id="7" creationId="{711F9DA9-6C28-BEDA-C18C-F89CCAE8D855}"/>
          </ac:spMkLst>
        </pc:spChg>
      </pc:sldChg>
      <pc:sldChg chg="addSp modSp new del mod">
        <pc:chgData name="Margaret Green" userId="95a2c08d86d62f11" providerId="LiveId" clId="{8D63A7E0-1FC7-41D3-8799-D584634CEAF3}" dt="2023-11-26T18:08:17.339" v="8" actId="47"/>
        <pc:sldMkLst>
          <pc:docMk/>
          <pc:sldMk cId="1448122620" sldId="4507"/>
        </pc:sldMkLst>
        <pc:picChg chg="add mod">
          <ac:chgData name="Margaret Green" userId="95a2c08d86d62f11" providerId="LiveId" clId="{8D63A7E0-1FC7-41D3-8799-D584634CEAF3}" dt="2023-11-26T18:06:55.351" v="3" actId="962"/>
          <ac:picMkLst>
            <pc:docMk/>
            <pc:sldMk cId="1448122620" sldId="4507"/>
            <ac:picMk id="3" creationId="{153F6CC6-A57A-1DE2-040A-2886E54ED2B5}"/>
          </ac:picMkLst>
        </pc:picChg>
      </pc:sldChg>
      <pc:sldChg chg="addSp delSp modSp new mod setBg">
        <pc:chgData name="Margaret Green" userId="95a2c08d86d62f11" providerId="LiveId" clId="{8D63A7E0-1FC7-41D3-8799-D584634CEAF3}" dt="2023-11-26T18:16:19.502" v="108" actId="6549"/>
        <pc:sldMkLst>
          <pc:docMk/>
          <pc:sldMk cId="3375075577" sldId="4508"/>
        </pc:sldMkLst>
        <pc:spChg chg="add mod">
          <ac:chgData name="Margaret Green" userId="95a2c08d86d62f11" providerId="LiveId" clId="{8D63A7E0-1FC7-41D3-8799-D584634CEAF3}" dt="2023-11-26T18:16:19.502" v="108" actId="6549"/>
          <ac:spMkLst>
            <pc:docMk/>
            <pc:sldMk cId="3375075577" sldId="4508"/>
            <ac:spMk id="4" creationId="{6F141F3E-3B4B-45A9-F6C0-B105704F6F99}"/>
          </ac:spMkLst>
        </pc:spChg>
        <pc:spChg chg="add">
          <ac:chgData name="Margaret Green" userId="95a2c08d86d62f11" providerId="LiveId" clId="{8D63A7E0-1FC7-41D3-8799-D584634CEAF3}" dt="2023-11-26T18:12:19.806" v="19" actId="26606"/>
          <ac:spMkLst>
            <pc:docMk/>
            <pc:sldMk cId="3375075577" sldId="4508"/>
            <ac:spMk id="5" creationId="{32BC26D8-82FB-445E-AA49-62A77D7C1EE0}"/>
          </ac:spMkLst>
        </pc:spChg>
        <pc:spChg chg="add">
          <ac:chgData name="Margaret Green" userId="95a2c08d86d62f11" providerId="LiveId" clId="{8D63A7E0-1FC7-41D3-8799-D584634CEAF3}" dt="2023-11-26T18:12:19.806" v="19" actId="26606"/>
          <ac:spMkLst>
            <pc:docMk/>
            <pc:sldMk cId="3375075577" sldId="4508"/>
            <ac:spMk id="6" creationId="{CB44330D-EA18-4254-AA95-EB49948539B8}"/>
          </ac:spMkLst>
        </pc:spChg>
        <pc:spChg chg="add del">
          <ac:chgData name="Margaret Green" userId="95a2c08d86d62f11" providerId="LiveId" clId="{8D63A7E0-1FC7-41D3-8799-D584634CEAF3}" dt="2023-11-26T18:12:04.054" v="18" actId="26606"/>
          <ac:spMkLst>
            <pc:docMk/>
            <pc:sldMk cId="3375075577" sldId="4508"/>
            <ac:spMk id="8" creationId="{C83A5C14-ED91-4CD1-809E-D29FF97C9AF5}"/>
          </ac:spMkLst>
        </pc:spChg>
        <pc:spChg chg="add del">
          <ac:chgData name="Margaret Green" userId="95a2c08d86d62f11" providerId="LiveId" clId="{8D63A7E0-1FC7-41D3-8799-D584634CEAF3}" dt="2023-11-26T18:12:04.054" v="18" actId="26606"/>
          <ac:spMkLst>
            <pc:docMk/>
            <pc:sldMk cId="3375075577" sldId="4508"/>
            <ac:spMk id="10" creationId="{56065185-5C34-4F86-AA96-AA4D065B0EF4}"/>
          </ac:spMkLst>
        </pc:spChg>
        <pc:picChg chg="add mod modCrop">
          <ac:chgData name="Margaret Green" userId="95a2c08d86d62f11" providerId="LiveId" clId="{8D63A7E0-1FC7-41D3-8799-D584634CEAF3}" dt="2023-11-26T18:13:20.632" v="25" actId="1076"/>
          <ac:picMkLst>
            <pc:docMk/>
            <pc:sldMk cId="3375075577" sldId="4508"/>
            <ac:picMk id="3" creationId="{9E0938A6-F645-62F8-0985-59527596F8A8}"/>
          </ac:picMkLst>
        </pc:picChg>
      </pc:sldChg>
      <pc:sldChg chg="addSp delSp modSp new mod setBg">
        <pc:chgData name="Margaret Green" userId="95a2c08d86d62f11" providerId="LiveId" clId="{8D63A7E0-1FC7-41D3-8799-D584634CEAF3}" dt="2023-11-28T01:29:25.490" v="692" actId="14100"/>
        <pc:sldMkLst>
          <pc:docMk/>
          <pc:sldMk cId="1332612559" sldId="4509"/>
        </pc:sldMkLst>
        <pc:spChg chg="add mod">
          <ac:chgData name="Margaret Green" userId="95a2c08d86d62f11" providerId="LiveId" clId="{8D63A7E0-1FC7-41D3-8799-D584634CEAF3}" dt="2023-11-28T01:29:10.866" v="689" actId="1076"/>
          <ac:spMkLst>
            <pc:docMk/>
            <pc:sldMk cId="1332612559" sldId="4509"/>
            <ac:spMk id="2" creationId="{7BE0E1C0-8E23-954D-6847-96E2B6C305DD}"/>
          </ac:spMkLst>
        </pc:spChg>
        <pc:spChg chg="add del mod">
          <ac:chgData name="Margaret Green" userId="95a2c08d86d62f11" providerId="LiveId" clId="{8D63A7E0-1FC7-41D3-8799-D584634CEAF3}" dt="2023-11-26T18:33:22.962" v="211" actId="478"/>
          <ac:spMkLst>
            <pc:docMk/>
            <pc:sldMk cId="1332612559" sldId="4509"/>
            <ac:spMk id="4" creationId="{7D4D4E86-712F-B2DD-7E54-E315EA4D4FD9}"/>
          </ac:spMkLst>
        </pc:spChg>
        <pc:spChg chg="add del mod">
          <ac:chgData name="Margaret Green" userId="95a2c08d86d62f11" providerId="LiveId" clId="{8D63A7E0-1FC7-41D3-8799-D584634CEAF3}" dt="2023-11-26T18:33:49.524" v="215" actId="478"/>
          <ac:spMkLst>
            <pc:docMk/>
            <pc:sldMk cId="1332612559" sldId="4509"/>
            <ac:spMk id="5" creationId="{5CD5A2DB-345C-30D4-5479-09C75D0B0E99}"/>
          </ac:spMkLst>
        </pc:spChg>
        <pc:spChg chg="add mod">
          <ac:chgData name="Margaret Green" userId="95a2c08d86d62f11" providerId="LiveId" clId="{8D63A7E0-1FC7-41D3-8799-D584634CEAF3}" dt="2023-11-28T01:29:25.490" v="692" actId="14100"/>
          <ac:spMkLst>
            <pc:docMk/>
            <pc:sldMk cId="1332612559" sldId="4509"/>
            <ac:spMk id="6" creationId="{ADB82046-7057-7BBE-00C3-5114A52A4574}"/>
          </ac:spMkLst>
        </pc:spChg>
        <pc:spChg chg="add del">
          <ac:chgData name="Margaret Green" userId="95a2c08d86d62f11" providerId="LiveId" clId="{8D63A7E0-1FC7-41D3-8799-D584634CEAF3}" dt="2023-11-26T18:33:44.835" v="214" actId="26606"/>
          <ac:spMkLst>
            <pc:docMk/>
            <pc:sldMk cId="1332612559" sldId="4509"/>
            <ac:spMk id="9" creationId="{04812C46-200A-4DEB-A05E-3ED6C68C2387}"/>
          </ac:spMkLst>
        </pc:spChg>
        <pc:spChg chg="add del">
          <ac:chgData name="Margaret Green" userId="95a2c08d86d62f11" providerId="LiveId" clId="{8D63A7E0-1FC7-41D3-8799-D584634CEAF3}" dt="2023-11-26T18:33:44.835" v="214" actId="26606"/>
          <ac:spMkLst>
            <pc:docMk/>
            <pc:sldMk cId="1332612559" sldId="4509"/>
            <ac:spMk id="11" creationId="{D1EA859B-E555-4109-94F3-6700E046E008}"/>
          </ac:spMkLst>
        </pc:spChg>
        <pc:spChg chg="add">
          <ac:chgData name="Margaret Green" userId="95a2c08d86d62f11" providerId="LiveId" clId="{8D63A7E0-1FC7-41D3-8799-D584634CEAF3}" dt="2023-11-26T18:33:44.835" v="214" actId="26606"/>
          <ac:spMkLst>
            <pc:docMk/>
            <pc:sldMk cId="1332612559" sldId="4509"/>
            <ac:spMk id="16" creationId="{04812C46-200A-4DEB-A05E-3ED6C68C2387}"/>
          </ac:spMkLst>
        </pc:spChg>
        <pc:spChg chg="add">
          <ac:chgData name="Margaret Green" userId="95a2c08d86d62f11" providerId="LiveId" clId="{8D63A7E0-1FC7-41D3-8799-D584634CEAF3}" dt="2023-11-26T18:33:44.835" v="214" actId="26606"/>
          <ac:spMkLst>
            <pc:docMk/>
            <pc:sldMk cId="1332612559" sldId="4509"/>
            <ac:spMk id="18" creationId="{D1EA859B-E555-4109-94F3-6700E046E008}"/>
          </ac:spMkLst>
        </pc:spChg>
        <pc:picChg chg="add mod modCrop">
          <ac:chgData name="Margaret Green" userId="95a2c08d86d62f11" providerId="LiveId" clId="{8D63A7E0-1FC7-41D3-8799-D584634CEAF3}" dt="2023-11-28T01:28:22.690" v="684" actId="14826"/>
          <ac:picMkLst>
            <pc:docMk/>
            <pc:sldMk cId="1332612559" sldId="4509"/>
            <ac:picMk id="3" creationId="{09E36D1F-DD6A-F69E-36E7-5915E73DF06B}"/>
          </ac:picMkLst>
        </pc:picChg>
      </pc:sldChg>
      <pc:sldChg chg="addSp modSp new del mod setBg">
        <pc:chgData name="Margaret Green" userId="95a2c08d86d62f11" providerId="LiveId" clId="{8D63A7E0-1FC7-41D3-8799-D584634CEAF3}" dt="2023-11-26T18:10:33.439" v="16" actId="47"/>
        <pc:sldMkLst>
          <pc:docMk/>
          <pc:sldMk cId="1481391484" sldId="4509"/>
        </pc:sldMkLst>
        <pc:grpChg chg="add">
          <ac:chgData name="Margaret Green" userId="95a2c08d86d62f11" providerId="LiveId" clId="{8D63A7E0-1FC7-41D3-8799-D584634CEAF3}" dt="2023-11-26T18:10:04.599" v="14" actId="26606"/>
          <ac:grpSpMkLst>
            <pc:docMk/>
            <pc:sldMk cId="1481391484" sldId="4509"/>
            <ac:grpSpMk id="8" creationId="{63737881-458F-40AD-B72B-B57D267DC423}"/>
          </ac:grpSpMkLst>
        </pc:grpChg>
        <pc:picChg chg="add mod modCrop">
          <ac:chgData name="Margaret Green" userId="95a2c08d86d62f11" providerId="LiveId" clId="{8D63A7E0-1FC7-41D3-8799-D584634CEAF3}" dt="2023-11-26T18:10:14.021" v="15" actId="18131"/>
          <ac:picMkLst>
            <pc:docMk/>
            <pc:sldMk cId="1481391484" sldId="4509"/>
            <ac:picMk id="3" creationId="{95E9EF34-7EA4-1CA7-3BB8-E98B83C0EBF1}"/>
          </ac:picMkLst>
        </pc:picChg>
      </pc:sldChg>
      <pc:sldChg chg="addSp modSp mod modAnim">
        <pc:chgData name="Margaret Green" userId="95a2c08d86d62f11" providerId="LiveId" clId="{8D63A7E0-1FC7-41D3-8799-D584634CEAF3}" dt="2023-11-26T18:45:24.567" v="246"/>
        <pc:sldMkLst>
          <pc:docMk/>
          <pc:sldMk cId="2227807538" sldId="4510"/>
        </pc:sldMkLst>
        <pc:picChg chg="add mod">
          <ac:chgData name="Margaret Green" userId="95a2c08d86d62f11" providerId="LiveId" clId="{8D63A7E0-1FC7-41D3-8799-D584634CEAF3}" dt="2023-11-26T18:45:15.517" v="244" actId="1076"/>
          <ac:picMkLst>
            <pc:docMk/>
            <pc:sldMk cId="2227807538" sldId="4510"/>
            <ac:picMk id="2" creationId="{09C8589C-AFC4-37D3-8B23-99BA73767CC9}"/>
          </ac:picMkLst>
        </pc:picChg>
      </pc:sldChg>
      <pc:sldChg chg="delSp modSp mod">
        <pc:chgData name="Margaret Green" userId="95a2c08d86d62f11" providerId="LiveId" clId="{8D63A7E0-1FC7-41D3-8799-D584634CEAF3}" dt="2023-11-28T02:05:14.478" v="879" actId="1076"/>
        <pc:sldMkLst>
          <pc:docMk/>
          <pc:sldMk cId="3886889610" sldId="4511"/>
        </pc:sldMkLst>
        <pc:spChg chg="mod">
          <ac:chgData name="Margaret Green" userId="95a2c08d86d62f11" providerId="LiveId" clId="{8D63A7E0-1FC7-41D3-8799-D584634CEAF3}" dt="2023-11-28T01:35:56.186" v="730" actId="1076"/>
          <ac:spMkLst>
            <pc:docMk/>
            <pc:sldMk cId="3886889610" sldId="4511"/>
            <ac:spMk id="4" creationId="{37A519F7-2160-481D-8683-AD72BCD63838}"/>
          </ac:spMkLst>
        </pc:spChg>
        <pc:spChg chg="mod">
          <ac:chgData name="Margaret Green" userId="95a2c08d86d62f11" providerId="LiveId" clId="{8D63A7E0-1FC7-41D3-8799-D584634CEAF3}" dt="2023-11-28T02:05:14.478" v="879" actId="1076"/>
          <ac:spMkLst>
            <pc:docMk/>
            <pc:sldMk cId="3886889610" sldId="4511"/>
            <ac:spMk id="5" creationId="{98030F21-B563-4AC0-B272-B439483E287D}"/>
          </ac:spMkLst>
        </pc:spChg>
        <pc:spChg chg="mod">
          <ac:chgData name="Margaret Green" userId="95a2c08d86d62f11" providerId="LiveId" clId="{8D63A7E0-1FC7-41D3-8799-D584634CEAF3}" dt="2023-11-28T01:31:57.465" v="719" actId="207"/>
          <ac:spMkLst>
            <pc:docMk/>
            <pc:sldMk cId="3886889610" sldId="4511"/>
            <ac:spMk id="7" creationId="{C8414988-358E-4BDE-BCA1-FC2BF9CD7326}"/>
          </ac:spMkLst>
        </pc:spChg>
        <pc:spChg chg="del">
          <ac:chgData name="Margaret Green" userId="95a2c08d86d62f11" providerId="LiveId" clId="{8D63A7E0-1FC7-41D3-8799-D584634CEAF3}" dt="2023-11-28T01:34:39.125" v="727" actId="478"/>
          <ac:spMkLst>
            <pc:docMk/>
            <pc:sldMk cId="3886889610" sldId="4511"/>
            <ac:spMk id="8" creationId="{67F1D8D1-FFFF-4F69-BB96-F2BBD71EF469}"/>
          </ac:spMkLst>
        </pc:spChg>
        <pc:picChg chg="mod">
          <ac:chgData name="Margaret Green" userId="95a2c08d86d62f11" providerId="LiveId" clId="{8D63A7E0-1FC7-41D3-8799-D584634CEAF3}" dt="2023-11-28T01:32:10.344" v="720" actId="14826"/>
          <ac:picMkLst>
            <pc:docMk/>
            <pc:sldMk cId="3886889610" sldId="4511"/>
            <ac:picMk id="2" creationId="{A14B4C97-DBB7-4985-9225-F8D1C515A35B}"/>
          </ac:picMkLst>
        </pc:picChg>
      </pc:sldChg>
      <pc:sldChg chg="delSp modSp del mod">
        <pc:chgData name="Margaret Green" userId="95a2c08d86d62f11" providerId="LiveId" clId="{8D63A7E0-1FC7-41D3-8799-D584634CEAF3}" dt="2023-11-28T02:06:16.865" v="882" actId="47"/>
        <pc:sldMkLst>
          <pc:docMk/>
          <pc:sldMk cId="1462225270" sldId="4512"/>
        </pc:sldMkLst>
        <pc:spChg chg="mod">
          <ac:chgData name="Margaret Green" userId="95a2c08d86d62f11" providerId="LiveId" clId="{8D63A7E0-1FC7-41D3-8799-D584634CEAF3}" dt="2023-11-28T01:35:48.843" v="729" actId="1076"/>
          <ac:spMkLst>
            <pc:docMk/>
            <pc:sldMk cId="1462225270" sldId="4512"/>
            <ac:spMk id="4" creationId="{37A519F7-2160-481D-8683-AD72BCD63838}"/>
          </ac:spMkLst>
        </pc:spChg>
        <pc:picChg chg="del">
          <ac:chgData name="Margaret Green" userId="95a2c08d86d62f11" providerId="LiveId" clId="{8D63A7E0-1FC7-41D3-8799-D584634CEAF3}" dt="2023-11-28T02:05:58.391" v="881"/>
          <ac:picMkLst>
            <pc:docMk/>
            <pc:sldMk cId="1462225270" sldId="4512"/>
            <ac:picMk id="6" creationId="{C7E55AEC-A13C-5960-C923-579656B8E2E5}"/>
          </ac:picMkLst>
        </pc:picChg>
      </pc:sldChg>
      <pc:sldChg chg="addSp delSp modSp del mod">
        <pc:chgData name="Margaret Green" userId="95a2c08d86d62f11" providerId="LiveId" clId="{8D63A7E0-1FC7-41D3-8799-D584634CEAF3}" dt="2023-11-28T01:28:06.733" v="682" actId="47"/>
        <pc:sldMkLst>
          <pc:docMk/>
          <pc:sldMk cId="1614776344" sldId="4512"/>
        </pc:sldMkLst>
        <pc:spChg chg="del mod">
          <ac:chgData name="Margaret Green" userId="95a2c08d86d62f11" providerId="LiveId" clId="{8D63A7E0-1FC7-41D3-8799-D584634CEAF3}" dt="2023-11-27T17:19:26.982" v="355" actId="478"/>
          <ac:spMkLst>
            <pc:docMk/>
            <pc:sldMk cId="1614776344" sldId="4512"/>
            <ac:spMk id="6" creationId="{CEEDC712-23D9-1DF3-7E5B-031EBE345EE3}"/>
          </ac:spMkLst>
        </pc:spChg>
        <pc:spChg chg="add del mod">
          <ac:chgData name="Margaret Green" userId="95a2c08d86d62f11" providerId="LiveId" clId="{8D63A7E0-1FC7-41D3-8799-D584634CEAF3}" dt="2023-11-27T17:17:38.456" v="346" actId="478"/>
          <ac:spMkLst>
            <pc:docMk/>
            <pc:sldMk cId="1614776344" sldId="4512"/>
            <ac:spMk id="9" creationId="{553716F4-514A-FACE-A5F3-5904E77F7FC1}"/>
          </ac:spMkLst>
        </pc:spChg>
        <pc:spChg chg="add del mod">
          <ac:chgData name="Margaret Green" userId="95a2c08d86d62f11" providerId="LiveId" clId="{8D63A7E0-1FC7-41D3-8799-D584634CEAF3}" dt="2023-11-27T17:22:29.965" v="445" actId="21"/>
          <ac:spMkLst>
            <pc:docMk/>
            <pc:sldMk cId="1614776344" sldId="4512"/>
            <ac:spMk id="10" creationId="{350F4C59-626F-91AE-6F4D-F6ECBE79AD18}"/>
          </ac:spMkLst>
        </pc:spChg>
        <pc:spChg chg="add mod">
          <ac:chgData name="Margaret Green" userId="95a2c08d86d62f11" providerId="LiveId" clId="{8D63A7E0-1FC7-41D3-8799-D584634CEAF3}" dt="2023-11-27T20:50:37.325" v="509" actId="20577"/>
          <ac:spMkLst>
            <pc:docMk/>
            <pc:sldMk cId="1614776344" sldId="4512"/>
            <ac:spMk id="11" creationId="{54AC48E3-749E-529C-125F-0C59F126848E}"/>
          </ac:spMkLst>
        </pc:spChg>
        <pc:spChg chg="add del mod">
          <ac:chgData name="Margaret Green" userId="95a2c08d86d62f11" providerId="LiveId" clId="{8D63A7E0-1FC7-41D3-8799-D584634CEAF3}" dt="2023-11-27T17:23:38.234" v="458" actId="478"/>
          <ac:spMkLst>
            <pc:docMk/>
            <pc:sldMk cId="1614776344" sldId="4512"/>
            <ac:spMk id="12" creationId="{A4BF2DAB-04B4-FDE1-F11E-6B588C75FDD8}"/>
          </ac:spMkLst>
        </pc:spChg>
        <pc:spChg chg="add">
          <ac:chgData name="Margaret Green" userId="95a2c08d86d62f11" providerId="LiveId" clId="{8D63A7E0-1FC7-41D3-8799-D584634CEAF3}" dt="2023-11-27T17:10:35.564" v="325" actId="26606"/>
          <ac:spMkLst>
            <pc:docMk/>
            <pc:sldMk cId="1614776344" sldId="4512"/>
            <ac:spMk id="49" creationId="{F13C74B1-5B17-4795-BED0-7140497B445A}"/>
          </ac:spMkLst>
        </pc:spChg>
        <pc:spChg chg="add">
          <ac:chgData name="Margaret Green" userId="95a2c08d86d62f11" providerId="LiveId" clId="{8D63A7E0-1FC7-41D3-8799-D584634CEAF3}" dt="2023-11-27T17:10:35.564" v="325" actId="26606"/>
          <ac:spMkLst>
            <pc:docMk/>
            <pc:sldMk cId="1614776344" sldId="4512"/>
            <ac:spMk id="51" creationId="{D4974D33-8DC5-464E-8C6D-BE58F0669C17}"/>
          </ac:spMkLst>
        </pc:spChg>
        <pc:graphicFrameChg chg="add del modGraphic">
          <ac:chgData name="Margaret Green" userId="95a2c08d86d62f11" providerId="LiveId" clId="{8D63A7E0-1FC7-41D3-8799-D584634CEAF3}" dt="2023-11-27T17:11:56.708" v="339" actId="1032"/>
          <ac:graphicFrameMkLst>
            <pc:docMk/>
            <pc:sldMk cId="1614776344" sldId="4512"/>
            <ac:graphicFrameMk id="5" creationId="{01C92E15-2110-332F-2099-FA35FE0575BA}"/>
          </ac:graphicFrameMkLst>
        </pc:graphicFrameChg>
        <pc:picChg chg="del">
          <ac:chgData name="Margaret Green" userId="95a2c08d86d62f11" providerId="LiveId" clId="{8D63A7E0-1FC7-41D3-8799-D584634CEAF3}" dt="2023-11-27T17:10:10.171" v="322" actId="478"/>
          <ac:picMkLst>
            <pc:docMk/>
            <pc:sldMk cId="1614776344" sldId="4512"/>
            <ac:picMk id="3" creationId="{1D65142B-9D7C-93E0-252C-6860A50634E7}"/>
          </ac:picMkLst>
        </pc:picChg>
        <pc:picChg chg="add mod modCrop">
          <ac:chgData name="Margaret Green" userId="95a2c08d86d62f11" providerId="LiveId" clId="{8D63A7E0-1FC7-41D3-8799-D584634CEAF3}" dt="2023-11-27T17:25:45.176" v="471" actId="196"/>
          <ac:picMkLst>
            <pc:docMk/>
            <pc:sldMk cId="1614776344" sldId="4512"/>
            <ac:picMk id="4" creationId="{74FA4D75-9B87-0224-27C0-31A8A6A8B04E}"/>
          </ac:picMkLst>
        </pc:picChg>
        <pc:cxnChg chg="add del">
          <ac:chgData name="Margaret Green" userId="95a2c08d86d62f11" providerId="LiveId" clId="{8D63A7E0-1FC7-41D3-8799-D584634CEAF3}" dt="2023-11-27T17:17:43.152" v="347" actId="478"/>
          <ac:cxnSpMkLst>
            <pc:docMk/>
            <pc:sldMk cId="1614776344" sldId="4512"/>
            <ac:cxnSpMk id="8" creationId="{1914EC0A-EB0F-3455-8A73-CE786BDD319F}"/>
          </ac:cxnSpMkLst>
        </pc:cxnChg>
        <pc:cxnChg chg="add del mod">
          <ac:chgData name="Margaret Green" userId="95a2c08d86d62f11" providerId="LiveId" clId="{8D63A7E0-1FC7-41D3-8799-D584634CEAF3}" dt="2023-11-27T20:50:03.927" v="481" actId="478"/>
          <ac:cxnSpMkLst>
            <pc:docMk/>
            <pc:sldMk cId="1614776344" sldId="4512"/>
            <ac:cxnSpMk id="14" creationId="{0325D617-81D2-0A48-32B3-E12375B15164}"/>
          </ac:cxnSpMkLst>
        </pc:cxnChg>
        <pc:cxnChg chg="del">
          <ac:chgData name="Margaret Green" userId="95a2c08d86d62f11" providerId="LiveId" clId="{8D63A7E0-1FC7-41D3-8799-D584634CEAF3}" dt="2023-11-27T17:10:35.564" v="325" actId="26606"/>
          <ac:cxnSpMkLst>
            <pc:docMk/>
            <pc:sldMk cId="1614776344" sldId="4512"/>
            <ac:cxnSpMk id="44" creationId="{1503BFE4-729B-D9D0-C17B-501E6AF1127A}"/>
          </ac:cxnSpMkLst>
        </pc:cxnChg>
      </pc:sldChg>
      <pc:sldChg chg="addSp new del mod">
        <pc:chgData name="Margaret Green" userId="95a2c08d86d62f11" providerId="LiveId" clId="{8D63A7E0-1FC7-41D3-8799-D584634CEAF3}" dt="2023-11-27T17:25:49.879" v="472" actId="47"/>
        <pc:sldMkLst>
          <pc:docMk/>
          <pc:sldMk cId="463166471" sldId="4513"/>
        </pc:sldMkLst>
        <pc:cxnChg chg="add">
          <ac:chgData name="Margaret Green" userId="95a2c08d86d62f11" providerId="LiveId" clId="{8D63A7E0-1FC7-41D3-8799-D584634CEAF3}" dt="2023-11-27T17:13:12.030" v="343" actId="11529"/>
          <ac:cxnSpMkLst>
            <pc:docMk/>
            <pc:sldMk cId="463166471" sldId="4513"/>
            <ac:cxnSpMk id="3" creationId="{BB28B536-0E80-0E2D-8EB8-B207E16B53F0}"/>
          </ac:cxnSpMkLst>
        </pc:cxnChg>
      </pc:sldChg>
      <pc:sldChg chg="addSp delSp modSp del mod">
        <pc:chgData name="Margaret Green" userId="95a2c08d86d62f11" providerId="LiveId" clId="{8D63A7E0-1FC7-41D3-8799-D584634CEAF3}" dt="2023-11-27T20:58:06.710" v="516" actId="47"/>
        <pc:sldMkLst>
          <pc:docMk/>
          <pc:sldMk cId="595201265" sldId="4513"/>
        </pc:sldMkLst>
        <pc:spChg chg="mod">
          <ac:chgData name="Margaret Green" userId="95a2c08d86d62f11" providerId="LiveId" clId="{8D63A7E0-1FC7-41D3-8799-D584634CEAF3}" dt="2023-11-27T17:28:55.586" v="474" actId="26606"/>
          <ac:spMkLst>
            <pc:docMk/>
            <pc:sldMk cId="595201265" sldId="4513"/>
            <ac:spMk id="11" creationId="{54AC48E3-749E-529C-125F-0C59F126848E}"/>
          </ac:spMkLst>
        </pc:spChg>
        <pc:spChg chg="del">
          <ac:chgData name="Margaret Green" userId="95a2c08d86d62f11" providerId="LiveId" clId="{8D63A7E0-1FC7-41D3-8799-D584634CEAF3}" dt="2023-11-27T17:28:55.586" v="474" actId="26606"/>
          <ac:spMkLst>
            <pc:docMk/>
            <pc:sldMk cId="595201265" sldId="4513"/>
            <ac:spMk id="49" creationId="{F13C74B1-5B17-4795-BED0-7140497B445A}"/>
          </ac:spMkLst>
        </pc:spChg>
        <pc:spChg chg="del">
          <ac:chgData name="Margaret Green" userId="95a2c08d86d62f11" providerId="LiveId" clId="{8D63A7E0-1FC7-41D3-8799-D584634CEAF3}" dt="2023-11-27T17:28:55.586" v="474" actId="26606"/>
          <ac:spMkLst>
            <pc:docMk/>
            <pc:sldMk cId="595201265" sldId="4513"/>
            <ac:spMk id="51" creationId="{D4974D33-8DC5-464E-8C6D-BE58F0669C17}"/>
          </ac:spMkLst>
        </pc:spChg>
        <pc:spChg chg="add">
          <ac:chgData name="Margaret Green" userId="95a2c08d86d62f11" providerId="LiveId" clId="{8D63A7E0-1FC7-41D3-8799-D584634CEAF3}" dt="2023-11-27T17:28:55.586" v="474" actId="26606"/>
          <ac:spMkLst>
            <pc:docMk/>
            <pc:sldMk cId="595201265" sldId="4513"/>
            <ac:spMk id="56" creationId="{04812C46-200A-4DEB-A05E-3ED6C68C2387}"/>
          </ac:spMkLst>
        </pc:spChg>
        <pc:spChg chg="add">
          <ac:chgData name="Margaret Green" userId="95a2c08d86d62f11" providerId="LiveId" clId="{8D63A7E0-1FC7-41D3-8799-D584634CEAF3}" dt="2023-11-27T17:28:55.586" v="474" actId="26606"/>
          <ac:spMkLst>
            <pc:docMk/>
            <pc:sldMk cId="595201265" sldId="4513"/>
            <ac:spMk id="58" creationId="{D1EA859B-E555-4109-94F3-6700E046E008}"/>
          </ac:spMkLst>
        </pc:spChg>
        <pc:picChg chg="mod">
          <ac:chgData name="Margaret Green" userId="95a2c08d86d62f11" providerId="LiveId" clId="{8D63A7E0-1FC7-41D3-8799-D584634CEAF3}" dt="2023-11-27T17:28:55.586" v="474" actId="26606"/>
          <ac:picMkLst>
            <pc:docMk/>
            <pc:sldMk cId="595201265" sldId="4513"/>
            <ac:picMk id="4" creationId="{74FA4D75-9B87-0224-27C0-31A8A6A8B04E}"/>
          </ac:picMkLst>
        </pc:picChg>
      </pc:sldChg>
      <pc:sldChg chg="addSp delSp modSp new del mod">
        <pc:chgData name="Margaret Green" userId="95a2c08d86d62f11" providerId="LiveId" clId="{8D63A7E0-1FC7-41D3-8799-D584634CEAF3}" dt="2023-11-28T02:36:17.235" v="937" actId="47"/>
        <pc:sldMkLst>
          <pc:docMk/>
          <pc:sldMk cId="1089678847" sldId="4514"/>
        </pc:sldMkLst>
        <pc:spChg chg="add mod">
          <ac:chgData name="Margaret Green" userId="95a2c08d86d62f11" providerId="LiveId" clId="{8D63A7E0-1FC7-41D3-8799-D584634CEAF3}" dt="2023-11-28T02:25:27.517" v="907" actId="1076"/>
          <ac:spMkLst>
            <pc:docMk/>
            <pc:sldMk cId="1089678847" sldId="4514"/>
            <ac:spMk id="5" creationId="{C9B74D29-8ABF-C2F7-B140-54483740F8D3}"/>
          </ac:spMkLst>
        </pc:spChg>
        <pc:picChg chg="add mod">
          <ac:chgData name="Margaret Green" userId="95a2c08d86d62f11" providerId="LiveId" clId="{8D63A7E0-1FC7-41D3-8799-D584634CEAF3}" dt="2023-11-28T02:24:44.473" v="902" actId="962"/>
          <ac:picMkLst>
            <pc:docMk/>
            <pc:sldMk cId="1089678847" sldId="4514"/>
            <ac:picMk id="3" creationId="{F08A1E3A-6370-B563-86C3-1027B43CF51B}"/>
          </ac:picMkLst>
        </pc:picChg>
        <pc:picChg chg="add del mod">
          <ac:chgData name="Margaret Green" userId="95a2c08d86d62f11" providerId="LiveId" clId="{8D63A7E0-1FC7-41D3-8799-D584634CEAF3}" dt="2023-11-28T02:24:55.896" v="904"/>
          <ac:picMkLst>
            <pc:docMk/>
            <pc:sldMk cId="1089678847" sldId="4514"/>
            <ac:picMk id="4" creationId="{97354C20-C56E-13C8-0434-5FAAC1911C60}"/>
          </ac:picMkLst>
        </pc:picChg>
      </pc:sldChg>
      <pc:sldChg chg="addSp modSp new mod">
        <pc:chgData name="Margaret Green" userId="95a2c08d86d62f11" providerId="LiveId" clId="{8D63A7E0-1FC7-41D3-8799-D584634CEAF3}" dt="2023-11-28T02:45:57.692" v="1009" actId="1076"/>
        <pc:sldMkLst>
          <pc:docMk/>
          <pc:sldMk cId="601635203" sldId="4515"/>
        </pc:sldMkLst>
        <pc:spChg chg="add mod">
          <ac:chgData name="Margaret Green" userId="95a2c08d86d62f11" providerId="LiveId" clId="{8D63A7E0-1FC7-41D3-8799-D584634CEAF3}" dt="2023-11-28T02:45:53.452" v="1008" actId="1076"/>
          <ac:spMkLst>
            <pc:docMk/>
            <pc:sldMk cId="601635203" sldId="4515"/>
            <ac:spMk id="4" creationId="{5FF523B0-A9D5-790C-219B-85B02BFDD4CD}"/>
          </ac:spMkLst>
        </pc:spChg>
        <pc:spChg chg="add mod">
          <ac:chgData name="Margaret Green" userId="95a2c08d86d62f11" providerId="LiveId" clId="{8D63A7E0-1FC7-41D3-8799-D584634CEAF3}" dt="2023-11-28T02:45:57.692" v="1009" actId="1076"/>
          <ac:spMkLst>
            <pc:docMk/>
            <pc:sldMk cId="601635203" sldId="4515"/>
            <ac:spMk id="5" creationId="{02B13BF3-CFFE-2E6D-A10A-59D869F7C741}"/>
          </ac:spMkLst>
        </pc:spChg>
        <pc:picChg chg="add mod modCrop">
          <ac:chgData name="Margaret Green" userId="95a2c08d86d62f11" providerId="LiveId" clId="{8D63A7E0-1FC7-41D3-8799-D584634CEAF3}" dt="2023-11-28T02:39:50.025" v="961" actId="14826"/>
          <ac:picMkLst>
            <pc:docMk/>
            <pc:sldMk cId="601635203" sldId="4515"/>
            <ac:picMk id="3" creationId="{5495C00E-4ACE-0993-6D05-73965FA9F882}"/>
          </ac:picMkLst>
        </pc:picChg>
      </pc:sldChg>
      <pc:sldChg chg="addSp delSp modSp mod">
        <pc:chgData name="Margaret Green" userId="95a2c08d86d62f11" providerId="LiveId" clId="{8D63A7E0-1FC7-41D3-8799-D584634CEAF3}" dt="2023-11-28T02:42:32.477" v="980" actId="1440"/>
        <pc:sldMkLst>
          <pc:docMk/>
          <pc:sldMk cId="3872709568" sldId="4516"/>
        </pc:sldMkLst>
        <pc:spChg chg="mod">
          <ac:chgData name="Margaret Green" userId="95a2c08d86d62f11" providerId="LiveId" clId="{8D63A7E0-1FC7-41D3-8799-D584634CEAF3}" dt="2023-11-28T02:36:42.631" v="955" actId="20577"/>
          <ac:spMkLst>
            <pc:docMk/>
            <pc:sldMk cId="3872709568" sldId="4516"/>
            <ac:spMk id="6" creationId="{E90FB077-762E-49CB-8024-77DDE8883FD2}"/>
          </ac:spMkLst>
        </pc:spChg>
        <pc:spChg chg="del">
          <ac:chgData name="Margaret Green" userId="95a2c08d86d62f11" providerId="LiveId" clId="{8D63A7E0-1FC7-41D3-8799-D584634CEAF3}" dt="2023-11-28T02:35:54.560" v="932" actId="478"/>
          <ac:spMkLst>
            <pc:docMk/>
            <pc:sldMk cId="3872709568" sldId="4516"/>
            <ac:spMk id="7" creationId="{C9ECF837-1190-3BFC-59C1-A155B6FC5209}"/>
          </ac:spMkLst>
        </pc:spChg>
        <pc:picChg chg="del">
          <ac:chgData name="Margaret Green" userId="95a2c08d86d62f11" providerId="LiveId" clId="{8D63A7E0-1FC7-41D3-8799-D584634CEAF3}" dt="2023-11-28T02:35:22.681" v="921" actId="478"/>
          <ac:picMkLst>
            <pc:docMk/>
            <pc:sldMk cId="3872709568" sldId="4516"/>
            <ac:picMk id="3" creationId="{1E333A71-70C7-4B1F-8CA4-3CF57F4E635B}"/>
          </ac:picMkLst>
        </pc:picChg>
        <pc:picChg chg="add mod ord modCrop">
          <ac:chgData name="Margaret Green" userId="95a2c08d86d62f11" providerId="LiveId" clId="{8D63A7E0-1FC7-41D3-8799-D584634CEAF3}" dt="2023-11-28T02:42:32.477" v="980" actId="1440"/>
          <ac:picMkLst>
            <pc:docMk/>
            <pc:sldMk cId="3872709568" sldId="4516"/>
            <ac:picMk id="8" creationId="{37DE57AE-0F1F-21BE-D813-AACA23F5FF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8163" cy="469900"/>
          </a:xfrm>
          <a:prstGeom prst="rect">
            <a:avLst/>
          </a:prstGeom>
        </p:spPr>
        <p:txBody>
          <a:bodyPr vert="horz" lIns="91430" tIns="45715" rIns="91430" bIns="45715" rtlCol="0"/>
          <a:lstStyle>
            <a:lvl1pPr algn="l">
              <a:defRPr sz="1200"/>
            </a:lvl1pPr>
          </a:lstStyle>
          <a:p>
            <a:endParaRPr lang="en-US" dirty="0"/>
          </a:p>
        </p:txBody>
      </p:sp>
      <p:sp>
        <p:nvSpPr>
          <p:cNvPr id="3" name="Date Placeholder 2"/>
          <p:cNvSpPr>
            <a:spLocks noGrp="1"/>
          </p:cNvSpPr>
          <p:nvPr>
            <p:ph type="dt" idx="1"/>
          </p:nvPr>
        </p:nvSpPr>
        <p:spPr>
          <a:xfrm>
            <a:off x="4022727" y="1"/>
            <a:ext cx="3078163" cy="469900"/>
          </a:xfrm>
          <a:prstGeom prst="rect">
            <a:avLst/>
          </a:prstGeom>
        </p:spPr>
        <p:txBody>
          <a:bodyPr vert="horz" lIns="91430" tIns="45715" rIns="91430" bIns="45715" rtlCol="0"/>
          <a:lstStyle>
            <a:lvl1pPr algn="r">
              <a:defRPr sz="1200"/>
            </a:lvl1pPr>
          </a:lstStyle>
          <a:p>
            <a:fld id="{C51B3597-6F87-4E80-9940-0A90908296C8}" type="datetimeFigureOut">
              <a:rPr lang="en-US" smtClean="0"/>
              <a:t>12/22/2023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30" tIns="45715" rIns="91430" bIns="45715" rtlCol="0" anchor="ctr"/>
          <a:lstStyle/>
          <a:p>
            <a:endParaRPr lang="en-US" dirty="0"/>
          </a:p>
        </p:txBody>
      </p:sp>
      <p:sp>
        <p:nvSpPr>
          <p:cNvPr id="5" name="Notes Placeholder 4"/>
          <p:cNvSpPr>
            <a:spLocks noGrp="1"/>
          </p:cNvSpPr>
          <p:nvPr>
            <p:ph type="body" sz="quarter" idx="3"/>
          </p:nvPr>
        </p:nvSpPr>
        <p:spPr>
          <a:xfrm>
            <a:off x="709614" y="4518027"/>
            <a:ext cx="5683250" cy="3697288"/>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8575"/>
            <a:ext cx="3078163" cy="469900"/>
          </a:xfrm>
          <a:prstGeom prst="rect">
            <a:avLst/>
          </a:prstGeom>
        </p:spPr>
        <p:txBody>
          <a:bodyPr vert="horz" lIns="91430" tIns="45715" rIns="91430" bIns="457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7" y="8918575"/>
            <a:ext cx="3078163" cy="469900"/>
          </a:xfrm>
          <a:prstGeom prst="rect">
            <a:avLst/>
          </a:prstGeom>
        </p:spPr>
        <p:txBody>
          <a:bodyPr vert="horz" lIns="91430" tIns="45715" rIns="91430" bIns="45715" rtlCol="0" anchor="b"/>
          <a:lstStyle>
            <a:lvl1pPr algn="r">
              <a:defRPr sz="1200"/>
            </a:lvl1pPr>
          </a:lstStyle>
          <a:p>
            <a:fld id="{8BC94C99-E9C9-4E7A-97AD-B4DB333E4FFF}" type="slidenum">
              <a:rPr lang="en-US" smtClean="0"/>
              <a:t>‹#›</a:t>
            </a:fld>
            <a:endParaRPr lang="en-US" dirty="0"/>
          </a:p>
        </p:txBody>
      </p:sp>
    </p:spTree>
    <p:extLst>
      <p:ext uri="{BB962C8B-B14F-4D97-AF65-F5344CB8AC3E}">
        <p14:creationId xmlns:p14="http://schemas.microsoft.com/office/powerpoint/2010/main" val="235194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hidden and made into a picture, and used on the next slide, because it contains a non-standard font (Maratre). It will not project unless it is loaded into your computer fonts. To work around this, it was made into a picture instead of words with special fonts. All slides containing this font have been made into pictures. </a:t>
            </a:r>
          </a:p>
          <a:p>
            <a:endParaRPr lang="en-US" dirty="0"/>
          </a:p>
          <a:p>
            <a:r>
              <a:rPr lang="en-US" dirty="0"/>
              <a:t>Fonts contained in this PowerPoint are: Maratre, Georgia and Calibri. Maratre can be downloaded free from 1001freefonts.com. </a:t>
            </a:r>
          </a:p>
          <a:p>
            <a:endParaRPr lang="en-US" dirty="0"/>
          </a:p>
          <a:p>
            <a:r>
              <a:rPr lang="en-US" dirty="0"/>
              <a:t>All images have been purchased from Adobe Stock, Shutterstock and ChristianPhotoShops.com, as noted on the image. All images are for non-commercial use by Margaret </a:t>
            </a:r>
            <a:r>
              <a:rPr lang="en-US"/>
              <a:t>Green only.</a:t>
            </a:r>
            <a:endParaRPr lang="en-US" dirty="0"/>
          </a:p>
          <a:p>
            <a:endParaRPr lang="en-US" dirty="0"/>
          </a:p>
          <a:p>
            <a:r>
              <a:rPr lang="en-US" dirty="0"/>
              <a:t>The soundtrack to “Be Born in Me” was purchased from Amazon.com. </a:t>
            </a:r>
          </a:p>
          <a:p>
            <a:endParaRPr lang="en-US" dirty="0"/>
          </a:p>
          <a:p>
            <a:r>
              <a:rPr lang="en-US" dirty="0"/>
              <a:t>All hymn lyrics are public domain and not subject to any copyright laws as verified through CCLI.com.</a:t>
            </a:r>
          </a:p>
        </p:txBody>
      </p:sp>
      <p:sp>
        <p:nvSpPr>
          <p:cNvPr id="4" name="Slide Number Placeholder 3"/>
          <p:cNvSpPr>
            <a:spLocks noGrp="1"/>
          </p:cNvSpPr>
          <p:nvPr>
            <p:ph type="sldNum" sz="quarter" idx="5"/>
          </p:nvPr>
        </p:nvSpPr>
        <p:spPr/>
        <p:txBody>
          <a:bodyPr/>
          <a:lstStyle/>
          <a:p>
            <a:fld id="{8BC94C99-E9C9-4E7A-97AD-B4DB333E4FFF}" type="slidenum">
              <a:rPr lang="en-US" smtClean="0"/>
              <a:t>1</a:t>
            </a:fld>
            <a:endParaRPr lang="en-US" dirty="0"/>
          </a:p>
        </p:txBody>
      </p:sp>
    </p:spTree>
    <p:extLst>
      <p:ext uri="{BB962C8B-B14F-4D97-AF65-F5344CB8AC3E}">
        <p14:creationId xmlns:p14="http://schemas.microsoft.com/office/powerpoint/2010/main" val="63864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340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107</a:t>
            </a:fld>
            <a:endParaRPr lang="en-US" dirty="0"/>
          </a:p>
        </p:txBody>
      </p:sp>
    </p:spTree>
    <p:extLst>
      <p:ext uri="{BB962C8B-B14F-4D97-AF65-F5344CB8AC3E}">
        <p14:creationId xmlns:p14="http://schemas.microsoft.com/office/powerpoint/2010/main" val="30053870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108</a:t>
            </a:fld>
            <a:endParaRPr lang="en-US" dirty="0"/>
          </a:p>
        </p:txBody>
      </p:sp>
    </p:spTree>
    <p:extLst>
      <p:ext uri="{BB962C8B-B14F-4D97-AF65-F5344CB8AC3E}">
        <p14:creationId xmlns:p14="http://schemas.microsoft.com/office/powerpoint/2010/main" val="7222658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109</a:t>
            </a:fld>
            <a:endParaRPr lang="en-US" dirty="0"/>
          </a:p>
        </p:txBody>
      </p:sp>
    </p:spTree>
    <p:extLst>
      <p:ext uri="{BB962C8B-B14F-4D97-AF65-F5344CB8AC3E}">
        <p14:creationId xmlns:p14="http://schemas.microsoft.com/office/powerpoint/2010/main" val="24078378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110</a:t>
            </a:fld>
            <a:endParaRPr lang="en-US" dirty="0"/>
          </a:p>
        </p:txBody>
      </p:sp>
    </p:spTree>
    <p:extLst>
      <p:ext uri="{BB962C8B-B14F-4D97-AF65-F5344CB8AC3E}">
        <p14:creationId xmlns:p14="http://schemas.microsoft.com/office/powerpoint/2010/main" val="9939876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111</a:t>
            </a:fld>
            <a:endParaRPr lang="en-US" dirty="0"/>
          </a:p>
        </p:txBody>
      </p:sp>
    </p:spTree>
    <p:extLst>
      <p:ext uri="{BB962C8B-B14F-4D97-AF65-F5344CB8AC3E}">
        <p14:creationId xmlns:p14="http://schemas.microsoft.com/office/powerpoint/2010/main" val="29462791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112</a:t>
            </a:fld>
            <a:endParaRPr lang="en-US" dirty="0"/>
          </a:p>
        </p:txBody>
      </p:sp>
    </p:spTree>
    <p:extLst>
      <p:ext uri="{BB962C8B-B14F-4D97-AF65-F5344CB8AC3E}">
        <p14:creationId xmlns:p14="http://schemas.microsoft.com/office/powerpoint/2010/main" val="5505880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113</a:t>
            </a:fld>
            <a:endParaRPr lang="en-US" dirty="0"/>
          </a:p>
        </p:txBody>
      </p:sp>
    </p:spTree>
    <p:extLst>
      <p:ext uri="{BB962C8B-B14F-4D97-AF65-F5344CB8AC3E}">
        <p14:creationId xmlns:p14="http://schemas.microsoft.com/office/powerpoint/2010/main" val="24227703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114</a:t>
            </a:fld>
            <a:endParaRPr lang="en-US" dirty="0"/>
          </a:p>
        </p:txBody>
      </p:sp>
    </p:spTree>
    <p:extLst>
      <p:ext uri="{BB962C8B-B14F-4D97-AF65-F5344CB8AC3E}">
        <p14:creationId xmlns:p14="http://schemas.microsoft.com/office/powerpoint/2010/main" val="4074548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74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89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16</a:t>
            </a:fld>
            <a:endParaRPr lang="en-US" dirty="0"/>
          </a:p>
        </p:txBody>
      </p:sp>
    </p:spTree>
    <p:extLst>
      <p:ext uri="{BB962C8B-B14F-4D97-AF65-F5344CB8AC3E}">
        <p14:creationId xmlns:p14="http://schemas.microsoft.com/office/powerpoint/2010/main" val="285640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17</a:t>
            </a:fld>
            <a:endParaRPr lang="en-US" dirty="0"/>
          </a:p>
        </p:txBody>
      </p:sp>
    </p:spTree>
    <p:extLst>
      <p:ext uri="{BB962C8B-B14F-4D97-AF65-F5344CB8AC3E}">
        <p14:creationId xmlns:p14="http://schemas.microsoft.com/office/powerpoint/2010/main" val="1606579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18</a:t>
            </a:fld>
            <a:endParaRPr lang="en-US" dirty="0"/>
          </a:p>
        </p:txBody>
      </p:sp>
    </p:spTree>
    <p:extLst>
      <p:ext uri="{BB962C8B-B14F-4D97-AF65-F5344CB8AC3E}">
        <p14:creationId xmlns:p14="http://schemas.microsoft.com/office/powerpoint/2010/main" val="630981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20</a:t>
            </a:fld>
            <a:endParaRPr lang="en-US" dirty="0"/>
          </a:p>
        </p:txBody>
      </p:sp>
    </p:spTree>
    <p:extLst>
      <p:ext uri="{BB962C8B-B14F-4D97-AF65-F5344CB8AC3E}">
        <p14:creationId xmlns:p14="http://schemas.microsoft.com/office/powerpoint/2010/main" val="1181615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21</a:t>
            </a:fld>
            <a:endParaRPr lang="en-US" dirty="0"/>
          </a:p>
        </p:txBody>
      </p:sp>
    </p:spTree>
    <p:extLst>
      <p:ext uri="{BB962C8B-B14F-4D97-AF65-F5344CB8AC3E}">
        <p14:creationId xmlns:p14="http://schemas.microsoft.com/office/powerpoint/2010/main" val="291046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22</a:t>
            </a:fld>
            <a:endParaRPr lang="en-US" dirty="0"/>
          </a:p>
        </p:txBody>
      </p:sp>
    </p:spTree>
    <p:extLst>
      <p:ext uri="{BB962C8B-B14F-4D97-AF65-F5344CB8AC3E}">
        <p14:creationId xmlns:p14="http://schemas.microsoft.com/office/powerpoint/2010/main" val="2335519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23</a:t>
            </a:fld>
            <a:endParaRPr lang="en-US" dirty="0"/>
          </a:p>
        </p:txBody>
      </p:sp>
    </p:spTree>
    <p:extLst>
      <p:ext uri="{BB962C8B-B14F-4D97-AF65-F5344CB8AC3E}">
        <p14:creationId xmlns:p14="http://schemas.microsoft.com/office/powerpoint/2010/main" val="53287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a:t>
            </a:fld>
            <a:endParaRPr lang="en-US" dirty="0"/>
          </a:p>
        </p:txBody>
      </p:sp>
    </p:spTree>
    <p:extLst>
      <p:ext uri="{BB962C8B-B14F-4D97-AF65-F5344CB8AC3E}">
        <p14:creationId xmlns:p14="http://schemas.microsoft.com/office/powerpoint/2010/main" val="3334960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24</a:t>
            </a:fld>
            <a:endParaRPr lang="en-US" dirty="0"/>
          </a:p>
        </p:txBody>
      </p:sp>
    </p:spTree>
    <p:extLst>
      <p:ext uri="{BB962C8B-B14F-4D97-AF65-F5344CB8AC3E}">
        <p14:creationId xmlns:p14="http://schemas.microsoft.com/office/powerpoint/2010/main" val="1251519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740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to the next slide the soundtrack will automatically begin. </a:t>
            </a:r>
          </a:p>
        </p:txBody>
      </p:sp>
      <p:sp>
        <p:nvSpPr>
          <p:cNvPr id="4" name="Slide Number Placeholder 3"/>
          <p:cNvSpPr>
            <a:spLocks noGrp="1"/>
          </p:cNvSpPr>
          <p:nvPr>
            <p:ph type="sldNum" sz="quarter" idx="5"/>
          </p:nvPr>
        </p:nvSpPr>
        <p:spPr/>
        <p:txBody>
          <a:bodyPr/>
          <a:lstStyle/>
          <a:p>
            <a:fld id="{8BC94C99-E9C9-4E7A-97AD-B4DB333E4FFF}" type="slidenum">
              <a:rPr lang="en-US" smtClean="0"/>
              <a:t>26</a:t>
            </a:fld>
            <a:endParaRPr lang="en-US" dirty="0"/>
          </a:p>
        </p:txBody>
      </p:sp>
    </p:spTree>
    <p:extLst>
      <p:ext uri="{BB962C8B-B14F-4D97-AF65-F5344CB8AC3E}">
        <p14:creationId xmlns:p14="http://schemas.microsoft.com/office/powerpoint/2010/main" val="2792298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27</a:t>
            </a:fld>
            <a:endParaRPr lang="en-US" dirty="0"/>
          </a:p>
        </p:txBody>
      </p:sp>
    </p:spTree>
    <p:extLst>
      <p:ext uri="{BB962C8B-B14F-4D97-AF65-F5344CB8AC3E}">
        <p14:creationId xmlns:p14="http://schemas.microsoft.com/office/powerpoint/2010/main" val="4030194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29</a:t>
            </a:fld>
            <a:endParaRPr lang="en-US" dirty="0"/>
          </a:p>
        </p:txBody>
      </p:sp>
    </p:spTree>
    <p:extLst>
      <p:ext uri="{BB962C8B-B14F-4D97-AF65-F5344CB8AC3E}">
        <p14:creationId xmlns:p14="http://schemas.microsoft.com/office/powerpoint/2010/main" val="312979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30</a:t>
            </a:fld>
            <a:endParaRPr lang="en-US" dirty="0"/>
          </a:p>
        </p:txBody>
      </p:sp>
    </p:spTree>
    <p:extLst>
      <p:ext uri="{BB962C8B-B14F-4D97-AF65-F5344CB8AC3E}">
        <p14:creationId xmlns:p14="http://schemas.microsoft.com/office/powerpoint/2010/main" val="507800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413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219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33</a:t>
            </a:fld>
            <a:endParaRPr lang="en-US" dirty="0"/>
          </a:p>
        </p:txBody>
      </p:sp>
    </p:spTree>
    <p:extLst>
      <p:ext uri="{BB962C8B-B14F-4D97-AF65-F5344CB8AC3E}">
        <p14:creationId xmlns:p14="http://schemas.microsoft.com/office/powerpoint/2010/main" val="3944012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34</a:t>
            </a:fld>
            <a:endParaRPr lang="en-US" dirty="0"/>
          </a:p>
        </p:txBody>
      </p:sp>
    </p:spTree>
    <p:extLst>
      <p:ext uri="{BB962C8B-B14F-4D97-AF65-F5344CB8AC3E}">
        <p14:creationId xmlns:p14="http://schemas.microsoft.com/office/powerpoint/2010/main" val="26148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a:t>
            </a:fld>
            <a:endParaRPr lang="en-US" dirty="0"/>
          </a:p>
        </p:txBody>
      </p:sp>
    </p:spTree>
    <p:extLst>
      <p:ext uri="{BB962C8B-B14F-4D97-AF65-F5344CB8AC3E}">
        <p14:creationId xmlns:p14="http://schemas.microsoft.com/office/powerpoint/2010/main" val="2625643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35</a:t>
            </a:fld>
            <a:endParaRPr lang="en-US" dirty="0"/>
          </a:p>
        </p:txBody>
      </p:sp>
    </p:spTree>
    <p:extLst>
      <p:ext uri="{BB962C8B-B14F-4D97-AF65-F5344CB8AC3E}">
        <p14:creationId xmlns:p14="http://schemas.microsoft.com/office/powerpoint/2010/main" val="956473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928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178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924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636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469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609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976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609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a:t>
            </a:fld>
            <a:endParaRPr lang="en-US" dirty="0"/>
          </a:p>
        </p:txBody>
      </p:sp>
    </p:spTree>
    <p:extLst>
      <p:ext uri="{BB962C8B-B14F-4D97-AF65-F5344CB8AC3E}">
        <p14:creationId xmlns:p14="http://schemas.microsoft.com/office/powerpoint/2010/main" val="2634992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45</a:t>
            </a:fld>
            <a:endParaRPr lang="en-US" dirty="0"/>
          </a:p>
        </p:txBody>
      </p:sp>
    </p:spTree>
    <p:extLst>
      <p:ext uri="{BB962C8B-B14F-4D97-AF65-F5344CB8AC3E}">
        <p14:creationId xmlns:p14="http://schemas.microsoft.com/office/powerpoint/2010/main" val="3343422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46</a:t>
            </a:fld>
            <a:endParaRPr lang="en-US" dirty="0"/>
          </a:p>
        </p:txBody>
      </p:sp>
    </p:spTree>
    <p:extLst>
      <p:ext uri="{BB962C8B-B14F-4D97-AF65-F5344CB8AC3E}">
        <p14:creationId xmlns:p14="http://schemas.microsoft.com/office/powerpoint/2010/main" val="2368187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73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48</a:t>
            </a:fld>
            <a:endParaRPr lang="en-US" dirty="0"/>
          </a:p>
        </p:txBody>
      </p:sp>
    </p:spTree>
    <p:extLst>
      <p:ext uri="{BB962C8B-B14F-4D97-AF65-F5344CB8AC3E}">
        <p14:creationId xmlns:p14="http://schemas.microsoft.com/office/powerpoint/2010/main" val="1801422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49</a:t>
            </a:fld>
            <a:endParaRPr lang="en-US" dirty="0"/>
          </a:p>
        </p:txBody>
      </p:sp>
    </p:spTree>
    <p:extLst>
      <p:ext uri="{BB962C8B-B14F-4D97-AF65-F5344CB8AC3E}">
        <p14:creationId xmlns:p14="http://schemas.microsoft.com/office/powerpoint/2010/main" val="883157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50</a:t>
            </a:fld>
            <a:endParaRPr lang="en-US" dirty="0"/>
          </a:p>
        </p:txBody>
      </p:sp>
    </p:spTree>
    <p:extLst>
      <p:ext uri="{BB962C8B-B14F-4D97-AF65-F5344CB8AC3E}">
        <p14:creationId xmlns:p14="http://schemas.microsoft.com/office/powerpoint/2010/main" val="1849848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51</a:t>
            </a:fld>
            <a:endParaRPr lang="en-US" dirty="0"/>
          </a:p>
        </p:txBody>
      </p:sp>
    </p:spTree>
    <p:extLst>
      <p:ext uri="{BB962C8B-B14F-4D97-AF65-F5344CB8AC3E}">
        <p14:creationId xmlns:p14="http://schemas.microsoft.com/office/powerpoint/2010/main" val="2095314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52</a:t>
            </a:fld>
            <a:endParaRPr lang="en-US" dirty="0"/>
          </a:p>
        </p:txBody>
      </p:sp>
    </p:spTree>
    <p:extLst>
      <p:ext uri="{BB962C8B-B14F-4D97-AF65-F5344CB8AC3E}">
        <p14:creationId xmlns:p14="http://schemas.microsoft.com/office/powerpoint/2010/main" val="4157366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53</a:t>
            </a:fld>
            <a:endParaRPr lang="en-US" dirty="0"/>
          </a:p>
        </p:txBody>
      </p:sp>
    </p:spTree>
    <p:extLst>
      <p:ext uri="{BB962C8B-B14F-4D97-AF65-F5344CB8AC3E}">
        <p14:creationId xmlns:p14="http://schemas.microsoft.com/office/powerpoint/2010/main" val="304598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54</a:t>
            </a:fld>
            <a:endParaRPr lang="en-US" dirty="0"/>
          </a:p>
        </p:txBody>
      </p:sp>
    </p:spTree>
    <p:extLst>
      <p:ext uri="{BB962C8B-B14F-4D97-AF65-F5344CB8AC3E}">
        <p14:creationId xmlns:p14="http://schemas.microsoft.com/office/powerpoint/2010/main" val="2527653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828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55</a:t>
            </a:fld>
            <a:endParaRPr lang="en-US" dirty="0"/>
          </a:p>
        </p:txBody>
      </p:sp>
    </p:spTree>
    <p:extLst>
      <p:ext uri="{BB962C8B-B14F-4D97-AF65-F5344CB8AC3E}">
        <p14:creationId xmlns:p14="http://schemas.microsoft.com/office/powerpoint/2010/main" val="28543887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56</a:t>
            </a:fld>
            <a:endParaRPr lang="en-US" dirty="0"/>
          </a:p>
        </p:txBody>
      </p:sp>
    </p:spTree>
    <p:extLst>
      <p:ext uri="{BB962C8B-B14F-4D97-AF65-F5344CB8AC3E}">
        <p14:creationId xmlns:p14="http://schemas.microsoft.com/office/powerpoint/2010/main" val="1265035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57</a:t>
            </a:fld>
            <a:endParaRPr lang="en-US" dirty="0"/>
          </a:p>
        </p:txBody>
      </p:sp>
    </p:spTree>
    <p:extLst>
      <p:ext uri="{BB962C8B-B14F-4D97-AF65-F5344CB8AC3E}">
        <p14:creationId xmlns:p14="http://schemas.microsoft.com/office/powerpoint/2010/main" val="308878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911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994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936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8400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731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6350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11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a:t>
            </a:fld>
            <a:endParaRPr lang="en-US" dirty="0"/>
          </a:p>
        </p:txBody>
      </p:sp>
    </p:spTree>
    <p:extLst>
      <p:ext uri="{BB962C8B-B14F-4D97-AF65-F5344CB8AC3E}">
        <p14:creationId xmlns:p14="http://schemas.microsoft.com/office/powerpoint/2010/main" val="23408859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479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66</a:t>
            </a:fld>
            <a:endParaRPr lang="en-US" dirty="0"/>
          </a:p>
        </p:txBody>
      </p:sp>
    </p:spTree>
    <p:extLst>
      <p:ext uri="{BB962C8B-B14F-4D97-AF65-F5344CB8AC3E}">
        <p14:creationId xmlns:p14="http://schemas.microsoft.com/office/powerpoint/2010/main" val="15023483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67</a:t>
            </a:fld>
            <a:endParaRPr lang="en-US" dirty="0"/>
          </a:p>
        </p:txBody>
      </p:sp>
    </p:spTree>
    <p:extLst>
      <p:ext uri="{BB962C8B-B14F-4D97-AF65-F5344CB8AC3E}">
        <p14:creationId xmlns:p14="http://schemas.microsoft.com/office/powerpoint/2010/main" val="2369101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68</a:t>
            </a:fld>
            <a:endParaRPr lang="en-US" dirty="0"/>
          </a:p>
        </p:txBody>
      </p:sp>
    </p:spTree>
    <p:extLst>
      <p:ext uri="{BB962C8B-B14F-4D97-AF65-F5344CB8AC3E}">
        <p14:creationId xmlns:p14="http://schemas.microsoft.com/office/powerpoint/2010/main" val="30066988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423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70</a:t>
            </a:fld>
            <a:endParaRPr lang="en-US" dirty="0"/>
          </a:p>
        </p:txBody>
      </p:sp>
    </p:spTree>
    <p:extLst>
      <p:ext uri="{BB962C8B-B14F-4D97-AF65-F5344CB8AC3E}">
        <p14:creationId xmlns:p14="http://schemas.microsoft.com/office/powerpoint/2010/main" val="39012582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71</a:t>
            </a:fld>
            <a:endParaRPr lang="en-US" dirty="0"/>
          </a:p>
        </p:txBody>
      </p:sp>
    </p:spTree>
    <p:extLst>
      <p:ext uri="{BB962C8B-B14F-4D97-AF65-F5344CB8AC3E}">
        <p14:creationId xmlns:p14="http://schemas.microsoft.com/office/powerpoint/2010/main" val="20894745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72</a:t>
            </a:fld>
            <a:endParaRPr lang="en-US" dirty="0"/>
          </a:p>
        </p:txBody>
      </p:sp>
    </p:spTree>
    <p:extLst>
      <p:ext uri="{BB962C8B-B14F-4D97-AF65-F5344CB8AC3E}">
        <p14:creationId xmlns:p14="http://schemas.microsoft.com/office/powerpoint/2010/main" val="44682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73</a:t>
            </a:fld>
            <a:endParaRPr lang="en-US" dirty="0"/>
          </a:p>
        </p:txBody>
      </p:sp>
    </p:spTree>
    <p:extLst>
      <p:ext uri="{BB962C8B-B14F-4D97-AF65-F5344CB8AC3E}">
        <p14:creationId xmlns:p14="http://schemas.microsoft.com/office/powerpoint/2010/main" val="1670430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74</a:t>
            </a:fld>
            <a:endParaRPr lang="en-US" dirty="0"/>
          </a:p>
        </p:txBody>
      </p:sp>
    </p:spTree>
    <p:extLst>
      <p:ext uri="{BB962C8B-B14F-4D97-AF65-F5344CB8AC3E}">
        <p14:creationId xmlns:p14="http://schemas.microsoft.com/office/powerpoint/2010/main" val="2514179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10</a:t>
            </a:fld>
            <a:endParaRPr lang="en-US" dirty="0"/>
          </a:p>
        </p:txBody>
      </p:sp>
    </p:spTree>
    <p:extLst>
      <p:ext uri="{BB962C8B-B14F-4D97-AF65-F5344CB8AC3E}">
        <p14:creationId xmlns:p14="http://schemas.microsoft.com/office/powerpoint/2010/main" val="6866814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75</a:t>
            </a:fld>
            <a:endParaRPr lang="en-US" dirty="0"/>
          </a:p>
        </p:txBody>
      </p:sp>
    </p:spTree>
    <p:extLst>
      <p:ext uri="{BB962C8B-B14F-4D97-AF65-F5344CB8AC3E}">
        <p14:creationId xmlns:p14="http://schemas.microsoft.com/office/powerpoint/2010/main" val="687702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76</a:t>
            </a:fld>
            <a:endParaRPr lang="en-US" dirty="0"/>
          </a:p>
        </p:txBody>
      </p:sp>
    </p:spTree>
    <p:extLst>
      <p:ext uri="{BB962C8B-B14F-4D97-AF65-F5344CB8AC3E}">
        <p14:creationId xmlns:p14="http://schemas.microsoft.com/office/powerpoint/2010/main" val="17243009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77</a:t>
            </a:fld>
            <a:endParaRPr lang="en-US" dirty="0"/>
          </a:p>
        </p:txBody>
      </p:sp>
    </p:spTree>
    <p:extLst>
      <p:ext uri="{BB962C8B-B14F-4D97-AF65-F5344CB8AC3E}">
        <p14:creationId xmlns:p14="http://schemas.microsoft.com/office/powerpoint/2010/main" val="1178827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78</a:t>
            </a:fld>
            <a:endParaRPr lang="en-US" dirty="0"/>
          </a:p>
        </p:txBody>
      </p:sp>
    </p:spTree>
    <p:extLst>
      <p:ext uri="{BB962C8B-B14F-4D97-AF65-F5344CB8AC3E}">
        <p14:creationId xmlns:p14="http://schemas.microsoft.com/office/powerpoint/2010/main" val="27983027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79</a:t>
            </a:fld>
            <a:endParaRPr lang="en-US" dirty="0"/>
          </a:p>
        </p:txBody>
      </p:sp>
    </p:spTree>
    <p:extLst>
      <p:ext uri="{BB962C8B-B14F-4D97-AF65-F5344CB8AC3E}">
        <p14:creationId xmlns:p14="http://schemas.microsoft.com/office/powerpoint/2010/main" val="11302754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80</a:t>
            </a:fld>
            <a:endParaRPr lang="en-US" dirty="0"/>
          </a:p>
        </p:txBody>
      </p:sp>
    </p:spTree>
    <p:extLst>
      <p:ext uri="{BB962C8B-B14F-4D97-AF65-F5344CB8AC3E}">
        <p14:creationId xmlns:p14="http://schemas.microsoft.com/office/powerpoint/2010/main" val="18964120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423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82</a:t>
            </a:fld>
            <a:endParaRPr lang="en-US" dirty="0"/>
          </a:p>
        </p:txBody>
      </p:sp>
    </p:spTree>
    <p:extLst>
      <p:ext uri="{BB962C8B-B14F-4D97-AF65-F5344CB8AC3E}">
        <p14:creationId xmlns:p14="http://schemas.microsoft.com/office/powerpoint/2010/main" val="19802404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83</a:t>
            </a:fld>
            <a:endParaRPr lang="en-US" dirty="0"/>
          </a:p>
        </p:txBody>
      </p:sp>
    </p:spTree>
    <p:extLst>
      <p:ext uri="{BB962C8B-B14F-4D97-AF65-F5344CB8AC3E}">
        <p14:creationId xmlns:p14="http://schemas.microsoft.com/office/powerpoint/2010/main" val="4939589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84</a:t>
            </a:fld>
            <a:endParaRPr lang="en-US" dirty="0"/>
          </a:p>
        </p:txBody>
      </p:sp>
    </p:spTree>
    <p:extLst>
      <p:ext uri="{BB962C8B-B14F-4D97-AF65-F5344CB8AC3E}">
        <p14:creationId xmlns:p14="http://schemas.microsoft.com/office/powerpoint/2010/main" val="182695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5731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85</a:t>
            </a:fld>
            <a:endParaRPr lang="en-US" dirty="0"/>
          </a:p>
        </p:txBody>
      </p:sp>
    </p:spTree>
    <p:extLst>
      <p:ext uri="{BB962C8B-B14F-4D97-AF65-F5344CB8AC3E}">
        <p14:creationId xmlns:p14="http://schemas.microsoft.com/office/powerpoint/2010/main" val="38758270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86</a:t>
            </a:fld>
            <a:endParaRPr lang="en-US" dirty="0"/>
          </a:p>
        </p:txBody>
      </p:sp>
    </p:spTree>
    <p:extLst>
      <p:ext uri="{BB962C8B-B14F-4D97-AF65-F5344CB8AC3E}">
        <p14:creationId xmlns:p14="http://schemas.microsoft.com/office/powerpoint/2010/main" val="32858356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87</a:t>
            </a:fld>
            <a:endParaRPr lang="en-US" dirty="0"/>
          </a:p>
        </p:txBody>
      </p:sp>
    </p:spTree>
    <p:extLst>
      <p:ext uri="{BB962C8B-B14F-4D97-AF65-F5344CB8AC3E}">
        <p14:creationId xmlns:p14="http://schemas.microsoft.com/office/powerpoint/2010/main" val="9593642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88</a:t>
            </a:fld>
            <a:endParaRPr lang="en-US" dirty="0"/>
          </a:p>
        </p:txBody>
      </p:sp>
    </p:spTree>
    <p:extLst>
      <p:ext uri="{BB962C8B-B14F-4D97-AF65-F5344CB8AC3E}">
        <p14:creationId xmlns:p14="http://schemas.microsoft.com/office/powerpoint/2010/main" val="11446135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89</a:t>
            </a:fld>
            <a:endParaRPr lang="en-US" dirty="0"/>
          </a:p>
        </p:txBody>
      </p:sp>
    </p:spTree>
    <p:extLst>
      <p:ext uri="{BB962C8B-B14F-4D97-AF65-F5344CB8AC3E}">
        <p14:creationId xmlns:p14="http://schemas.microsoft.com/office/powerpoint/2010/main" val="10419598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0394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91</a:t>
            </a:fld>
            <a:endParaRPr lang="en-US" dirty="0"/>
          </a:p>
        </p:txBody>
      </p:sp>
    </p:spTree>
    <p:extLst>
      <p:ext uri="{BB962C8B-B14F-4D97-AF65-F5344CB8AC3E}">
        <p14:creationId xmlns:p14="http://schemas.microsoft.com/office/powerpoint/2010/main" val="40598538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92</a:t>
            </a:fld>
            <a:endParaRPr lang="en-US" dirty="0"/>
          </a:p>
        </p:txBody>
      </p:sp>
    </p:spTree>
    <p:extLst>
      <p:ext uri="{BB962C8B-B14F-4D97-AF65-F5344CB8AC3E}">
        <p14:creationId xmlns:p14="http://schemas.microsoft.com/office/powerpoint/2010/main" val="10770248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93</a:t>
            </a:fld>
            <a:endParaRPr lang="en-US" dirty="0"/>
          </a:p>
        </p:txBody>
      </p:sp>
    </p:spTree>
    <p:extLst>
      <p:ext uri="{BB962C8B-B14F-4D97-AF65-F5344CB8AC3E}">
        <p14:creationId xmlns:p14="http://schemas.microsoft.com/office/powerpoint/2010/main" val="26252644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94</a:t>
            </a:fld>
            <a:endParaRPr lang="en-US" dirty="0"/>
          </a:p>
        </p:txBody>
      </p:sp>
    </p:spTree>
    <p:extLst>
      <p:ext uri="{BB962C8B-B14F-4D97-AF65-F5344CB8AC3E}">
        <p14:creationId xmlns:p14="http://schemas.microsoft.com/office/powerpoint/2010/main" val="59585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3334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95</a:t>
            </a:fld>
            <a:endParaRPr lang="en-US" dirty="0"/>
          </a:p>
        </p:txBody>
      </p:sp>
    </p:spTree>
    <p:extLst>
      <p:ext uri="{BB962C8B-B14F-4D97-AF65-F5344CB8AC3E}">
        <p14:creationId xmlns:p14="http://schemas.microsoft.com/office/powerpoint/2010/main" val="24655754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96</a:t>
            </a:fld>
            <a:endParaRPr lang="en-US" dirty="0"/>
          </a:p>
        </p:txBody>
      </p:sp>
    </p:spTree>
    <p:extLst>
      <p:ext uri="{BB962C8B-B14F-4D97-AF65-F5344CB8AC3E}">
        <p14:creationId xmlns:p14="http://schemas.microsoft.com/office/powerpoint/2010/main" val="9930956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97</a:t>
            </a:fld>
            <a:endParaRPr lang="en-US" dirty="0"/>
          </a:p>
        </p:txBody>
      </p:sp>
    </p:spTree>
    <p:extLst>
      <p:ext uri="{BB962C8B-B14F-4D97-AF65-F5344CB8AC3E}">
        <p14:creationId xmlns:p14="http://schemas.microsoft.com/office/powerpoint/2010/main" val="15579046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98</a:t>
            </a:fld>
            <a:endParaRPr lang="en-US" dirty="0"/>
          </a:p>
        </p:txBody>
      </p:sp>
    </p:spTree>
    <p:extLst>
      <p:ext uri="{BB962C8B-B14F-4D97-AF65-F5344CB8AC3E}">
        <p14:creationId xmlns:p14="http://schemas.microsoft.com/office/powerpoint/2010/main" val="26182460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99</a:t>
            </a:fld>
            <a:endParaRPr lang="en-US" dirty="0"/>
          </a:p>
        </p:txBody>
      </p:sp>
    </p:spTree>
    <p:extLst>
      <p:ext uri="{BB962C8B-B14F-4D97-AF65-F5344CB8AC3E}">
        <p14:creationId xmlns:p14="http://schemas.microsoft.com/office/powerpoint/2010/main" val="33177606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54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2072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104</a:t>
            </a:fld>
            <a:endParaRPr lang="en-US" dirty="0"/>
          </a:p>
        </p:txBody>
      </p:sp>
    </p:spTree>
    <p:extLst>
      <p:ext uri="{BB962C8B-B14F-4D97-AF65-F5344CB8AC3E}">
        <p14:creationId xmlns:p14="http://schemas.microsoft.com/office/powerpoint/2010/main" val="4596685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105</a:t>
            </a:fld>
            <a:endParaRPr lang="en-US" dirty="0"/>
          </a:p>
        </p:txBody>
      </p:sp>
    </p:spTree>
    <p:extLst>
      <p:ext uri="{BB962C8B-B14F-4D97-AF65-F5344CB8AC3E}">
        <p14:creationId xmlns:p14="http://schemas.microsoft.com/office/powerpoint/2010/main" val="38059066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2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ED11-B8F0-4E7A-AAE6-61F07F69CD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C97A32-5741-4CA0-97DF-504A7D2AC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0FA782-C6FA-4339-87A0-91D2729D4CA7}"/>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05741C98-4B5F-482A-9A0E-E3E6A7D1F6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C72906-3965-4684-B54E-54A7524B8D83}"/>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292584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CFDD-8B9B-40B6-A71A-E29E627BCF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AA8309-6B29-4F72-AE29-A88D961C2D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BD2CB-AB03-47CB-AC5C-D57FBDA52AC9}"/>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EBBC2328-3E8A-4C85-9401-680DA0A8FF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4822FD-A155-49A2-AC67-B00A5E1A0A7F}"/>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422870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E5BD0-B45B-4033-B39B-943D29449B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6502C7-D222-4D19-8143-AB14A555E6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558DA-AB2A-4724-A4FB-863AF3DCE91B}"/>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2EC8B7EB-405A-4408-B81C-D72B5824C7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9001F0-90AD-44C1-9F63-04B8AF1008EA}"/>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335445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12/22/2023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6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12/22/2023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347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12/22/2023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6373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12/22/2023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801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12/22/2023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187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12/22/2023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60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12/22/2023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316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12/22/2023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44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4BF35-164C-421D-9A1C-9EEA96D5E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710FF-9FA2-4478-AA17-ADD410697C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8B657-5C73-411C-BF36-0031AA369D45}"/>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55EDA8FE-85C6-46EF-88A3-94B6155942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A37379-60F4-4C41-A138-F76C6529D29B}"/>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206933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12/22/2023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803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12/22/2023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616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12/22/2023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061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8F6B-167B-422A-A3A0-3B7EC54A5E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71153-86A8-4E0C-9A3A-A55F6A5795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1E1508-5DCD-4CD9-AA79-6AC62E31A695}"/>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D35B17C9-9956-4FBE-91AE-4C534AAB62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A2131C-FAF3-4798-817A-C4D45D1A0577}"/>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15560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F29E-4C22-4F57-9627-858E8BEE1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693F2-7D28-4727-9223-F1867E81C1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831F56-D510-47DB-9E71-937FB21FA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550A7D-ED4B-40F1-A7E0-7FA745C0C35C}"/>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6" name="Footer Placeholder 5">
            <a:extLst>
              <a:ext uri="{FF2B5EF4-FFF2-40B4-BE49-F238E27FC236}">
                <a16:creationId xmlns:a16="http://schemas.microsoft.com/office/drawing/2014/main" id="{B37246D1-0844-4624-973B-A1504FC29C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6E3917-3683-4FA6-BE57-E2F68016E010}"/>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291981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7E8C-FE1D-4B78-BEE8-7315A9167F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3A3F72-C564-437D-B7AE-3C82796A7A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8C675-154E-494E-B987-5B833D6371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8F3785-79A5-4B24-B77E-F3269B3FA9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A3B52-E921-4155-8874-BFC15F3704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6A414-884B-4E44-8213-5EDA45D31B61}"/>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8" name="Footer Placeholder 7">
            <a:extLst>
              <a:ext uri="{FF2B5EF4-FFF2-40B4-BE49-F238E27FC236}">
                <a16:creationId xmlns:a16="http://schemas.microsoft.com/office/drawing/2014/main" id="{DA21CD7F-D39A-4046-9B33-6AC2C3E4DB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370862E-DB19-457B-B91D-1915DD493E7E}"/>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37178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3DAB-9FB5-4A7F-9B8E-8E47A29E16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2F3911-D302-45EB-ACF0-4E770BCB3147}"/>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4" name="Footer Placeholder 3">
            <a:extLst>
              <a:ext uri="{FF2B5EF4-FFF2-40B4-BE49-F238E27FC236}">
                <a16:creationId xmlns:a16="http://schemas.microsoft.com/office/drawing/2014/main" id="{EBA9E7F2-8875-4306-A1A2-3C3DFAC043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B79D25-64D5-488D-8066-15EE702B8C8B}"/>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147874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D4B863-ECD1-49F5-8F29-AA51BCCAC8A0}"/>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3" name="Footer Placeholder 2">
            <a:extLst>
              <a:ext uri="{FF2B5EF4-FFF2-40B4-BE49-F238E27FC236}">
                <a16:creationId xmlns:a16="http://schemas.microsoft.com/office/drawing/2014/main" id="{4050C468-BAF0-4D0B-B673-41E288CD8E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FEE1A11-E692-4F16-A8F6-6D8EBD34ADED}"/>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402079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C63B5-2868-41FF-834E-CD80B637B8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D5F50-88EF-469F-B11E-96D5009FF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FA0396-90A1-4D58-A9C8-AA3A220DB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CCEC7-4BDF-436D-8DBB-ABF2809A16DF}"/>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6" name="Footer Placeholder 5">
            <a:extLst>
              <a:ext uri="{FF2B5EF4-FFF2-40B4-BE49-F238E27FC236}">
                <a16:creationId xmlns:a16="http://schemas.microsoft.com/office/drawing/2014/main" id="{B1E778F9-65BF-4EC5-A260-08EE6538B9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375ADB-869E-401C-AB5B-B510FA870E83}"/>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59797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C2010-CA78-498D-902F-8CF85793C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467080-3F56-4EF2-832A-D4BA920FBE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610EC7-FF80-4B33-AC53-C03B6CCA8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EC856-BF2B-4AC2-9CD8-59EFAED9BFAD}"/>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6" name="Footer Placeholder 5">
            <a:extLst>
              <a:ext uri="{FF2B5EF4-FFF2-40B4-BE49-F238E27FC236}">
                <a16:creationId xmlns:a16="http://schemas.microsoft.com/office/drawing/2014/main" id="{1BCE227A-F70D-44F1-A651-F390BEE3B7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F3830E-2C34-4D65-9665-649B323020B6}"/>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967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BBB709-0679-46A0-B3F8-C2A4D90327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29959E-811E-4B2E-A8DF-EF7F70EC5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BF46A-A4DF-4E01-B652-CBFA374C8A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047C6146-01A8-495C-AAE4-3E9069A27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4E08FB-E288-47F7-8BBC-3A97A45653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51340-8E30-4C15-B2E1-D87FE5C6F03E}" type="slidenum">
              <a:rPr lang="en-US" smtClean="0"/>
              <a:t>‹#›</a:t>
            </a:fld>
            <a:endParaRPr lang="en-US" dirty="0"/>
          </a:p>
        </p:txBody>
      </p:sp>
    </p:spTree>
    <p:extLst>
      <p:ext uri="{BB962C8B-B14F-4D97-AF65-F5344CB8AC3E}">
        <p14:creationId xmlns:p14="http://schemas.microsoft.com/office/powerpoint/2010/main" val="121052274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12/22/2023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67717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9AE26-38CC-9CEA-90DA-DAD235AC0C01}"/>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57D7DA45-DE3E-E462-AA01-67186A294CB5}"/>
              </a:ext>
            </a:extLst>
          </p:cNvPr>
          <p:cNvSpPr txBox="1"/>
          <p:nvPr/>
        </p:nvSpPr>
        <p:spPr>
          <a:xfrm>
            <a:off x="3279774" y="950190"/>
            <a:ext cx="7595348"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0" i="0" u="none" strike="noStrike" kern="1200" spc="0" normalizeH="0" noProof="0" dirty="0">
                <a:ln>
                  <a:noFill/>
                </a:ln>
                <a:solidFill>
                  <a:prstClr val="white"/>
                </a:solidFill>
                <a:effectLst>
                  <a:outerShdw blurRad="38100" dist="38100" dir="2700000" algn="tl">
                    <a:srgbClr val="000000">
                      <a:alpha val="43137"/>
                    </a:srgbClr>
                  </a:outerShdw>
                </a:effectLst>
                <a:uLnTx/>
                <a:uFillTx/>
                <a:latin typeface="Maratre" panose="02000603000000000000" pitchFamily="50" charset="0"/>
              </a:rPr>
              <a:t>Immanuel</a:t>
            </a:r>
            <a:endParaRPr kumimoji="0" lang="en-US" sz="23000" i="0" u="none" strike="noStrike" kern="1200" spc="0" normalizeH="0" baseline="0" noProof="0" dirty="0">
              <a:ln>
                <a:noFill/>
              </a:ln>
              <a:solidFill>
                <a:prstClr val="white"/>
              </a:solidFill>
              <a:effectLst>
                <a:outerShdw blurRad="38100" dist="38100" dir="2700000" algn="tl">
                  <a:srgbClr val="000000">
                    <a:alpha val="43137"/>
                  </a:srgbClr>
                </a:outerShdw>
              </a:effectLst>
              <a:uLnTx/>
              <a:uFillTx/>
              <a:latin typeface="Maratre" panose="02000603000000000000" pitchFamily="50" charset="0"/>
            </a:endParaRPr>
          </a:p>
        </p:txBody>
      </p:sp>
      <p:sp>
        <p:nvSpPr>
          <p:cNvPr id="5" name="TextBox 4">
            <a:extLst>
              <a:ext uri="{FF2B5EF4-FFF2-40B4-BE49-F238E27FC236}">
                <a16:creationId xmlns:a16="http://schemas.microsoft.com/office/drawing/2014/main" id="{F5900D2E-F91D-4870-2DB6-40E18815F556}"/>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8" name="TextBox 7">
            <a:extLst>
              <a:ext uri="{FF2B5EF4-FFF2-40B4-BE49-F238E27FC236}">
                <a16:creationId xmlns:a16="http://schemas.microsoft.com/office/drawing/2014/main" id="{507FC5CE-CF3D-1346-B900-28DB8BE65EEC}"/>
              </a:ext>
            </a:extLst>
          </p:cNvPr>
          <p:cNvSpPr txBox="1"/>
          <p:nvPr/>
        </p:nvSpPr>
        <p:spPr>
          <a:xfrm>
            <a:off x="3676651" y="3920234"/>
            <a:ext cx="728419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u="none" strike="noStrike" kern="1200" cap="all" spc="0" normalizeH="0" noProof="0" dirty="0">
                <a:ln>
                  <a:noFill/>
                </a:ln>
                <a:solidFill>
                  <a:prstClr val="white"/>
                </a:solidFill>
                <a:effectLst>
                  <a:outerShdw blurRad="38100" dist="38100" dir="2700000" algn="tl">
                    <a:srgbClr val="000000">
                      <a:alpha val="43137"/>
                    </a:srgbClr>
                  </a:outerShdw>
                </a:effectLst>
                <a:uLnTx/>
                <a:uFillTx/>
                <a:latin typeface="Georgia Pro Cond" panose="02040506050405020303" pitchFamily="18" charset="0"/>
              </a:rPr>
              <a:t>God with Us</a:t>
            </a:r>
          </a:p>
        </p:txBody>
      </p:sp>
    </p:spTree>
    <p:extLst>
      <p:ext uri="{BB962C8B-B14F-4D97-AF65-F5344CB8AC3E}">
        <p14:creationId xmlns:p14="http://schemas.microsoft.com/office/powerpoint/2010/main" val="20876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762001" y="703847"/>
            <a:ext cx="10706100" cy="563231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mj-lt"/>
              </a:rPr>
              <a:t>Nearly two thousand years ago, a voice of mysterious import was heard in heaven, from the throne of God, “Lo, I come.” “Sacrifice and offering Thou </a:t>
            </a:r>
            <a:r>
              <a:rPr lang="en-US" sz="3600" dirty="0" err="1">
                <a:solidFill>
                  <a:prstClr val="white"/>
                </a:solidFill>
                <a:latin typeface="+mj-lt"/>
              </a:rPr>
              <a:t>wouldest</a:t>
            </a:r>
            <a:r>
              <a:rPr lang="en-US" sz="3600" dirty="0">
                <a:solidFill>
                  <a:prstClr val="white"/>
                </a:solidFill>
                <a:latin typeface="+mj-lt"/>
              </a:rPr>
              <a:t> not, but a body has Thou prepared Me…Lo, I come (in the volume of the Book it is written of Me.) to do Thy will, O God.” </a:t>
            </a:r>
            <a:r>
              <a:rPr lang="en-US" sz="3600" i="1" dirty="0">
                <a:solidFill>
                  <a:prstClr val="white"/>
                </a:solidFill>
                <a:latin typeface="+mj-lt"/>
              </a:rPr>
              <a:t>(Hebrews 10:5-7)</a:t>
            </a:r>
            <a:r>
              <a:rPr lang="en-US" sz="3600" dirty="0">
                <a:solidFill>
                  <a:prstClr val="white"/>
                </a:solidFill>
                <a:latin typeface="+mj-lt"/>
              </a:rPr>
              <a:t>. In these words is announced the fulfillment of the purpose that had been hidden from eternal ages. Christ was about to visit our world, and to become incarnate…His divinity was veiled with humanity, the invisible glory in the visible human form. </a:t>
            </a:r>
            <a:endParaRPr kumimoji="0" lang="en-US" sz="3600" b="0" i="0" u="none" strike="noStrike" kern="1200" cap="none" spc="0" normalizeH="0" baseline="0" noProof="0" dirty="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30843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59C3C-AD45-CB6E-1A99-E6F278F3AF56}"/>
              </a:ext>
            </a:extLst>
          </p:cNvPr>
          <p:cNvPicPr>
            <a:picLocks noChangeAspect="1"/>
          </p:cNvPicPr>
          <p:nvPr/>
        </p:nvPicPr>
        <p:blipFill rotWithShape="1">
          <a:blip r:embed="rId3">
            <a:extLst>
              <a:ext uri="{28A0092B-C50C-407E-A947-70E740481C1C}">
                <a14:useLocalDpi xmlns:a14="http://schemas.microsoft.com/office/drawing/2010/main" val="0"/>
              </a:ext>
            </a:extLst>
          </a:blip>
          <a:srcRect l="24236" r="27525"/>
          <a:stretch/>
        </p:blipFill>
        <p:spPr>
          <a:xfrm flipH="1">
            <a:off x="0" y="0"/>
            <a:ext cx="4240530" cy="6858000"/>
          </a:xfrm>
          <a:prstGeom prst="rect">
            <a:avLst/>
          </a:prstGeom>
        </p:spPr>
      </p:pic>
      <p:sp>
        <p:nvSpPr>
          <p:cNvPr id="2" name="TextBox 1">
            <a:extLst>
              <a:ext uri="{FF2B5EF4-FFF2-40B4-BE49-F238E27FC236}">
                <a16:creationId xmlns:a16="http://schemas.microsoft.com/office/drawing/2014/main" id="{F5F6C60F-C219-53CC-C78D-3488B328928F}"/>
              </a:ext>
            </a:extLst>
          </p:cNvPr>
          <p:cNvSpPr txBox="1"/>
          <p:nvPr/>
        </p:nvSpPr>
        <p:spPr>
          <a:xfrm>
            <a:off x="242535" y="5791199"/>
            <a:ext cx="12433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Alswart</a:t>
            </a:r>
            <a:r>
              <a:rPr kumimoji="0" lang="en-US" sz="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 Adobe Stock</a:t>
            </a:r>
          </a:p>
        </p:txBody>
      </p:sp>
      <p:sp>
        <p:nvSpPr>
          <p:cNvPr id="3" name="TextBox 2">
            <a:extLst>
              <a:ext uri="{FF2B5EF4-FFF2-40B4-BE49-F238E27FC236}">
                <a16:creationId xmlns:a16="http://schemas.microsoft.com/office/drawing/2014/main" id="{4CD64CB1-F483-B0C0-97F7-C34B1277BD39}"/>
              </a:ext>
            </a:extLst>
          </p:cNvPr>
          <p:cNvSpPr txBox="1"/>
          <p:nvPr/>
        </p:nvSpPr>
        <p:spPr>
          <a:xfrm>
            <a:off x="4594860" y="623162"/>
            <a:ext cx="6981040" cy="4669382"/>
          </a:xfrm>
          <a:prstGeom prst="rect">
            <a:avLst/>
          </a:prstGeom>
          <a:noFill/>
        </p:spPr>
        <p:txBody>
          <a:bodyPr vert="horz" lIns="91440" tIns="45720" rIns="91440" bIns="45720" rtlCol="0">
            <a:normAutofit/>
          </a:bodyPr>
          <a:lstStyle/>
          <a:p>
            <a:pPr marL="0" marR="0" lvl="0" indent="0" algn="ctr" defTabSz="740664" rtl="0" eaLnBrk="1" fontAlgn="auto" latinLnBrk="0" hangingPunct="1">
              <a:lnSpc>
                <a:spcPct val="90000"/>
              </a:lnSpc>
              <a:spcBef>
                <a:spcPct val="0"/>
              </a:spcBef>
              <a:spcAft>
                <a:spcPts val="486"/>
              </a:spcAft>
              <a:buClrTx/>
              <a:buSzTx/>
              <a:buFontTx/>
              <a:buNone/>
              <a:tabLst/>
              <a:defRPr/>
            </a:pPr>
            <a:r>
              <a:rPr kumimoji="0" lang="en-US" sz="8000" b="1" i="0" u="none" strike="noStrike" kern="1200" cap="small" spc="0" normalizeH="0" baseline="0" noProof="0" dirty="0">
                <a:ln>
                  <a:noFill/>
                </a:ln>
                <a:effectLst>
                  <a:outerShdw blurRad="38100" dist="38100" dir="2700000" algn="tl">
                    <a:srgbClr val="000000">
                      <a:alpha val="43137"/>
                    </a:srgbClr>
                  </a:outerShdw>
                </a:effectLst>
                <a:uLnTx/>
                <a:uFillTx/>
                <a:latin typeface="Georgia" panose="02040502050405020303" pitchFamily="18" charset="0"/>
                <a:ea typeface="+mn-ea"/>
                <a:cs typeface="+mn-cs"/>
              </a:rPr>
              <a:t>Mary Pondered Them in Her Heart</a:t>
            </a:r>
          </a:p>
        </p:txBody>
      </p:sp>
      <p:sp>
        <p:nvSpPr>
          <p:cNvPr id="6" name="TextBox 5">
            <a:extLst>
              <a:ext uri="{FF2B5EF4-FFF2-40B4-BE49-F238E27FC236}">
                <a16:creationId xmlns:a16="http://schemas.microsoft.com/office/drawing/2014/main" id="{1488D7AF-6625-162A-2A03-9C8CFA0AA3EA}"/>
              </a:ext>
            </a:extLst>
          </p:cNvPr>
          <p:cNvSpPr txBox="1"/>
          <p:nvPr/>
        </p:nvSpPr>
        <p:spPr>
          <a:xfrm>
            <a:off x="5820293" y="5281568"/>
            <a:ext cx="4530174" cy="830997"/>
          </a:xfrm>
          <a:prstGeom prst="rect">
            <a:avLst/>
          </a:prstGeom>
          <a:noFill/>
        </p:spPr>
        <p:txBody>
          <a:bodyPr wrap="square" rtlCol="0">
            <a:spAutoFit/>
          </a:bodyPr>
          <a:lstStyle/>
          <a:p>
            <a:pPr marL="0" marR="0" lvl="0" indent="0" algn="ctr" defTabSz="488838" rtl="0" eaLnBrk="1" fontAlgn="auto" latinLnBrk="0" hangingPunct="1">
              <a:lnSpc>
                <a:spcPct val="100000"/>
              </a:lnSpc>
              <a:spcBef>
                <a:spcPts val="0"/>
              </a:spcBef>
              <a:spcAft>
                <a:spcPts val="486"/>
              </a:spcAft>
              <a:buClrTx/>
              <a:buSzTx/>
              <a:buFontTx/>
              <a:buNone/>
              <a:tabLst/>
              <a:defRPr/>
            </a:pPr>
            <a:r>
              <a:rPr kumimoji="0" lang="en-US" sz="4800" b="0" i="0" u="none" strike="noStrike" kern="1200" cap="small" spc="0" normalizeH="0" noProof="0" dirty="0">
                <a:ln>
                  <a:noFill/>
                </a:ln>
                <a:effectLst>
                  <a:outerShdw blurRad="38100" dist="38100" dir="2700000" algn="tl">
                    <a:srgbClr val="000000">
                      <a:alpha val="43137"/>
                    </a:srgbClr>
                  </a:outerShdw>
                </a:effectLst>
                <a:uLnTx/>
                <a:uFillTx/>
                <a:latin typeface="Calibri" panose="020F0502020204030204"/>
                <a:ea typeface="+mn-ea"/>
                <a:cs typeface="+mn-cs"/>
              </a:rPr>
              <a:t>Elder Eddie Gray</a:t>
            </a:r>
            <a:endParaRPr kumimoji="0" lang="en-US" sz="8800" b="0" i="0" u="none" strike="noStrike" kern="1200" cap="small" spc="0" normalizeH="0" noProof="0" dirty="0">
              <a:ln>
                <a:noFill/>
              </a:ln>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92761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59C3C-AD45-CB6E-1A99-E6F278F3AF56}"/>
              </a:ext>
            </a:extLst>
          </p:cNvPr>
          <p:cNvPicPr>
            <a:picLocks noChangeAspect="1"/>
          </p:cNvPicPr>
          <p:nvPr/>
        </p:nvPicPr>
        <p:blipFill rotWithShape="1">
          <a:blip r:embed="rId3">
            <a:extLst>
              <a:ext uri="{28A0092B-C50C-407E-A947-70E740481C1C}">
                <a14:useLocalDpi xmlns:a14="http://schemas.microsoft.com/office/drawing/2010/main" val="0"/>
              </a:ext>
            </a:extLst>
          </a:blip>
          <a:srcRect l="24236" r="27525"/>
          <a:stretch/>
        </p:blipFill>
        <p:spPr>
          <a:xfrm flipH="1">
            <a:off x="0" y="0"/>
            <a:ext cx="4240530" cy="6858000"/>
          </a:xfrm>
          <a:prstGeom prst="rect">
            <a:avLst/>
          </a:prstGeom>
        </p:spPr>
      </p:pic>
      <p:sp>
        <p:nvSpPr>
          <p:cNvPr id="2" name="TextBox 1">
            <a:extLst>
              <a:ext uri="{FF2B5EF4-FFF2-40B4-BE49-F238E27FC236}">
                <a16:creationId xmlns:a16="http://schemas.microsoft.com/office/drawing/2014/main" id="{F5F6C60F-C219-53CC-C78D-3488B328928F}"/>
              </a:ext>
            </a:extLst>
          </p:cNvPr>
          <p:cNvSpPr txBox="1"/>
          <p:nvPr/>
        </p:nvSpPr>
        <p:spPr>
          <a:xfrm>
            <a:off x="242535" y="5791199"/>
            <a:ext cx="12433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Alswart</a:t>
            </a:r>
            <a:r>
              <a:rPr kumimoji="0" lang="en-US" sz="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 Adobe Stock</a:t>
            </a:r>
          </a:p>
        </p:txBody>
      </p:sp>
      <p:sp>
        <p:nvSpPr>
          <p:cNvPr id="3" name="TextBox 2">
            <a:extLst>
              <a:ext uri="{FF2B5EF4-FFF2-40B4-BE49-F238E27FC236}">
                <a16:creationId xmlns:a16="http://schemas.microsoft.com/office/drawing/2014/main" id="{4CD64CB1-F483-B0C0-97F7-C34B1277BD39}"/>
              </a:ext>
            </a:extLst>
          </p:cNvPr>
          <p:cNvSpPr txBox="1"/>
          <p:nvPr/>
        </p:nvSpPr>
        <p:spPr>
          <a:xfrm>
            <a:off x="4594860" y="2505074"/>
            <a:ext cx="6981040" cy="2787469"/>
          </a:xfrm>
          <a:prstGeom prst="rect">
            <a:avLst/>
          </a:prstGeom>
          <a:noFill/>
        </p:spPr>
        <p:txBody>
          <a:bodyPr vert="horz" lIns="91440" tIns="45720" rIns="91440" bIns="45720" rtlCol="0">
            <a:normAutofit/>
          </a:bodyPr>
          <a:lstStyle/>
          <a:p>
            <a:pPr marL="0" marR="0" lvl="0" indent="0" algn="ctr" defTabSz="740664" rtl="0" eaLnBrk="1" fontAlgn="auto" latinLnBrk="0" hangingPunct="1">
              <a:lnSpc>
                <a:spcPct val="90000"/>
              </a:lnSpc>
              <a:spcBef>
                <a:spcPct val="0"/>
              </a:spcBef>
              <a:spcAft>
                <a:spcPts val="486"/>
              </a:spcAft>
              <a:buClrTx/>
              <a:buSzTx/>
              <a:buFontTx/>
              <a:buNone/>
              <a:tabLst/>
              <a:defRPr/>
            </a:pPr>
            <a:r>
              <a:rPr kumimoji="0" lang="en-US" sz="80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n-ea"/>
                <a:cs typeface="+mn-cs"/>
              </a:rPr>
              <a:t>Sermon</a:t>
            </a:r>
          </a:p>
        </p:txBody>
      </p:sp>
      <p:sp>
        <p:nvSpPr>
          <p:cNvPr id="6" name="TextBox 5">
            <a:extLst>
              <a:ext uri="{FF2B5EF4-FFF2-40B4-BE49-F238E27FC236}">
                <a16:creationId xmlns:a16="http://schemas.microsoft.com/office/drawing/2014/main" id="{1488D7AF-6625-162A-2A03-9C8CFA0AA3EA}"/>
              </a:ext>
            </a:extLst>
          </p:cNvPr>
          <p:cNvSpPr txBox="1"/>
          <p:nvPr/>
        </p:nvSpPr>
        <p:spPr>
          <a:xfrm>
            <a:off x="5820293" y="5281568"/>
            <a:ext cx="4530174" cy="830997"/>
          </a:xfrm>
          <a:prstGeom prst="rect">
            <a:avLst/>
          </a:prstGeom>
          <a:noFill/>
        </p:spPr>
        <p:txBody>
          <a:bodyPr wrap="square" rtlCol="0">
            <a:spAutoFit/>
          </a:bodyPr>
          <a:lstStyle/>
          <a:p>
            <a:pPr marL="0" marR="0" lvl="0" indent="0" algn="ctr" defTabSz="488838" rtl="0" eaLnBrk="1" fontAlgn="auto" latinLnBrk="0" hangingPunct="1">
              <a:lnSpc>
                <a:spcPct val="100000"/>
              </a:lnSpc>
              <a:spcBef>
                <a:spcPts val="0"/>
              </a:spcBef>
              <a:spcAft>
                <a:spcPts val="486"/>
              </a:spcAft>
              <a:buClrTx/>
              <a:buSzTx/>
              <a:buFontTx/>
              <a:buNone/>
              <a:tabLst/>
              <a:defRPr/>
            </a:pPr>
            <a:r>
              <a:rPr kumimoji="0" lang="en-US" sz="4800" b="0"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Speaker</a:t>
            </a:r>
            <a:endParaRPr kumimoji="0" lang="en-US" sz="8800" b="0"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7433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mb standing in front of a manger&#10;&#10;Description automatically generated">
            <a:extLst>
              <a:ext uri="{FF2B5EF4-FFF2-40B4-BE49-F238E27FC236}">
                <a16:creationId xmlns:a16="http://schemas.microsoft.com/office/drawing/2014/main" id="{BA4D2D72-9EE3-8A15-E527-F735C206F950}"/>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8" t="39942" r="-28" b="15045"/>
          <a:stretch/>
        </p:blipFill>
        <p:spPr>
          <a:xfrm flipH="1">
            <a:off x="-2" y="-1"/>
            <a:ext cx="12188567" cy="6858001"/>
          </a:xfrm>
          <a:prstGeom prst="rect">
            <a:avLst/>
          </a:prstGeom>
        </p:spPr>
      </p:pic>
      <p:sp>
        <p:nvSpPr>
          <p:cNvPr id="2" name="TextBox 1">
            <a:extLst>
              <a:ext uri="{FF2B5EF4-FFF2-40B4-BE49-F238E27FC236}">
                <a16:creationId xmlns:a16="http://schemas.microsoft.com/office/drawing/2014/main" id="{13567AB5-D179-B9C9-B44A-903BAF952A65}"/>
              </a:ext>
            </a:extLst>
          </p:cNvPr>
          <p:cNvSpPr txBox="1"/>
          <p:nvPr/>
        </p:nvSpPr>
        <p:spPr>
          <a:xfrm>
            <a:off x="-91110" y="0"/>
            <a:ext cx="4374783" cy="26622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Love</a:t>
            </a:r>
          </a:p>
        </p:txBody>
      </p:sp>
      <p:sp>
        <p:nvSpPr>
          <p:cNvPr id="3" name="TextBox 2">
            <a:extLst>
              <a:ext uri="{FF2B5EF4-FFF2-40B4-BE49-F238E27FC236}">
                <a16:creationId xmlns:a16="http://schemas.microsoft.com/office/drawing/2014/main" id="{CB880090-4400-D056-2E7E-1A5999815052}"/>
              </a:ext>
            </a:extLst>
          </p:cNvPr>
          <p:cNvSpPr txBox="1"/>
          <p:nvPr/>
        </p:nvSpPr>
        <p:spPr>
          <a:xfrm>
            <a:off x="2250275" y="1773497"/>
            <a:ext cx="4840104" cy="26622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Comes</a:t>
            </a:r>
          </a:p>
        </p:txBody>
      </p:sp>
      <p:sp>
        <p:nvSpPr>
          <p:cNvPr id="4" name="TextBox 3">
            <a:extLst>
              <a:ext uri="{FF2B5EF4-FFF2-40B4-BE49-F238E27FC236}">
                <a16:creationId xmlns:a16="http://schemas.microsoft.com/office/drawing/2014/main" id="{2F1DEBDC-2A06-4632-2DD8-C61795C26327}"/>
              </a:ext>
            </a:extLst>
          </p:cNvPr>
          <p:cNvSpPr txBox="1"/>
          <p:nvPr/>
        </p:nvSpPr>
        <p:spPr>
          <a:xfrm>
            <a:off x="5001810" y="3503411"/>
            <a:ext cx="4819448" cy="26622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7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Down</a:t>
            </a:r>
          </a:p>
        </p:txBody>
      </p:sp>
      <p:sp>
        <p:nvSpPr>
          <p:cNvPr id="5" name="TextBox 4">
            <a:extLst>
              <a:ext uri="{FF2B5EF4-FFF2-40B4-BE49-F238E27FC236}">
                <a16:creationId xmlns:a16="http://schemas.microsoft.com/office/drawing/2014/main" id="{B8D5371B-F899-FBEE-3CB1-C89C1AC25963}"/>
              </a:ext>
            </a:extLst>
          </p:cNvPr>
          <p:cNvSpPr txBox="1"/>
          <p:nvPr/>
        </p:nvSpPr>
        <p:spPr>
          <a:xfrm>
            <a:off x="7612658" y="5729201"/>
            <a:ext cx="437478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small" spc="0" normalizeH="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Frances Carpenter </a:t>
            </a:r>
          </a:p>
        </p:txBody>
      </p:sp>
      <p:sp>
        <p:nvSpPr>
          <p:cNvPr id="6" name="TextBox 5">
            <a:extLst>
              <a:ext uri="{FF2B5EF4-FFF2-40B4-BE49-F238E27FC236}">
                <a16:creationId xmlns:a16="http://schemas.microsoft.com/office/drawing/2014/main" id="{7AA78B8F-4961-3451-E65E-9306F22EA340}"/>
              </a:ext>
            </a:extLst>
          </p:cNvPr>
          <p:cNvSpPr txBox="1"/>
          <p:nvPr/>
        </p:nvSpPr>
        <p:spPr>
          <a:xfrm>
            <a:off x="9044509" y="6403348"/>
            <a:ext cx="2925394" cy="216982"/>
          </a:xfrm>
          <a:prstGeom prst="rect">
            <a:avLst/>
          </a:prstGeom>
          <a:noFill/>
        </p:spPr>
        <p:txBody>
          <a:bodyPr wrap="square" rtlCol="0">
            <a:spAutoFit/>
          </a:bodyPr>
          <a:lstStyle/>
          <a:p>
            <a:pPr marL="0" marR="0" lvl="0" indent="0" algn="r" defTabSz="740664" rtl="0" eaLnBrk="1" fontAlgn="auto" latinLnBrk="0" hangingPunct="1">
              <a:lnSpc>
                <a:spcPct val="100000"/>
              </a:lnSpc>
              <a:spcBef>
                <a:spcPts val="0"/>
              </a:spcBef>
              <a:spcAft>
                <a:spcPts val="600"/>
              </a:spcAft>
              <a:buClrTx/>
              <a:buSzTx/>
              <a:buFontTx/>
              <a:buNone/>
              <a:tabLst/>
              <a:defRPr/>
            </a:pPr>
            <a:r>
              <a:rPr kumimoji="0" lang="en-US" sz="81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ChristianPhotoShops.com</a:t>
            </a:r>
            <a:endPar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1F8BE47-0426-2D80-A20C-FBBC8AE20BD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047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57DAE583-3DB1-08A1-59B4-39C4ED2537BE}"/>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B3DF467C-5ACA-A44A-81AF-DD2B84B90D4C}"/>
              </a:ext>
            </a:extLst>
          </p:cNvPr>
          <p:cNvSpPr txBox="1"/>
          <p:nvPr/>
        </p:nvSpPr>
        <p:spPr>
          <a:xfrm>
            <a:off x="2895414" y="2382559"/>
            <a:ext cx="285387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VII</a:t>
            </a:r>
          </a:p>
        </p:txBody>
      </p:sp>
      <p:sp>
        <p:nvSpPr>
          <p:cNvPr id="3" name="TextBox 2">
            <a:extLst>
              <a:ext uri="{FF2B5EF4-FFF2-40B4-BE49-F238E27FC236}">
                <a16:creationId xmlns:a16="http://schemas.microsoft.com/office/drawing/2014/main" id="{788E28D2-860D-23F1-4ADE-E4DF07EA87A9}"/>
              </a:ext>
            </a:extLst>
          </p:cNvPr>
          <p:cNvSpPr txBox="1"/>
          <p:nvPr/>
        </p:nvSpPr>
        <p:spPr>
          <a:xfrm>
            <a:off x="5532119" y="3013500"/>
            <a:ext cx="60007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Commission</a:t>
            </a:r>
          </a:p>
        </p:txBody>
      </p:sp>
    </p:spTree>
    <p:extLst>
      <p:ext uri="{BB962C8B-B14F-4D97-AF65-F5344CB8AC3E}">
        <p14:creationId xmlns:p14="http://schemas.microsoft.com/office/powerpoint/2010/main" val="367421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59C3C-AD45-CB6E-1A99-E6F278F3AF5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91111A46-C8F1-1F61-7BE7-6E2F6B7F68CD}"/>
              </a:ext>
            </a:extLst>
          </p:cNvPr>
          <p:cNvSpPr txBox="1"/>
          <p:nvPr/>
        </p:nvSpPr>
        <p:spPr>
          <a:xfrm>
            <a:off x="3810001" y="2130668"/>
            <a:ext cx="71246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20</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Then the shepherds returned, glorifying and praising God for all the things that they had heard and seen, as it was told them.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2:20) </a:t>
            </a:r>
            <a:endPar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6116CF00-8274-AA97-FB07-66FF72896D22}"/>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83978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D6B609-A567-482E-B825-90EFFF0D13F5}"/>
              </a:ext>
            </a:extLst>
          </p:cNvPr>
          <p:cNvPicPr>
            <a:picLocks noChangeAspect="1"/>
          </p:cNvPicPr>
          <p:nvPr/>
        </p:nvPicPr>
        <p:blipFill>
          <a:blip r:embed="rId3">
            <a:extLst>
              <a:ext uri="{28A0092B-C50C-407E-A947-70E740481C1C}">
                <a14:useLocalDpi xmlns:a14="http://schemas.microsoft.com/office/drawing/2010/main" val="0"/>
              </a:ext>
            </a:extLst>
          </a:blip>
          <a:srcRect l="8628" r="8628"/>
          <a:stretch/>
        </p:blipFill>
        <p:spPr>
          <a:xfrm>
            <a:off x="5405862" y="837216"/>
            <a:ext cx="6019331" cy="5180321"/>
          </a:xfrm>
          <a:prstGeom prst="rect">
            <a:avLst/>
          </a:prstGeom>
          <a:effectLst/>
        </p:spPr>
      </p:pic>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1670756"/>
            <a:ext cx="4069903" cy="2418345"/>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Joy to the World</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286559" y="5295534"/>
            <a:ext cx="40699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George </a:t>
            </a:r>
            <a:r>
              <a:rPr kumimoji="0" lang="en-US" sz="1200" b="0" i="0" u="none" strike="noStrike" kern="1200" cap="none" spc="0" normalizeH="0" baseline="0" noProof="0" dirty="0" err="1">
                <a:ln>
                  <a:noFill/>
                </a:ln>
                <a:solidFill>
                  <a:srgbClr val="717171"/>
                </a:solidFill>
                <a:effectLst/>
                <a:uLnTx/>
                <a:uFillTx/>
                <a:ea typeface="+mn-ea"/>
                <a:cs typeface="+mn-cs"/>
              </a:rPr>
              <a:t>Frideric</a:t>
            </a:r>
            <a:r>
              <a:rPr kumimoji="0" lang="en-US" sz="1200" b="0" i="0" u="none" strike="noStrike" kern="1200" cap="none" spc="0" normalizeH="0" baseline="0" noProof="0" dirty="0">
                <a:ln>
                  <a:noFill/>
                </a:ln>
                <a:solidFill>
                  <a:srgbClr val="717171"/>
                </a:solidFill>
                <a:effectLst/>
                <a:uLnTx/>
                <a:uFillTx/>
                <a:ea typeface="+mn-ea"/>
                <a:cs typeface="+mn-cs"/>
              </a:rPr>
              <a:t> Handel | Isaac Watts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125</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2" name="TextBox 1">
            <a:extLst>
              <a:ext uri="{FF2B5EF4-FFF2-40B4-BE49-F238E27FC236}">
                <a16:creationId xmlns:a16="http://schemas.microsoft.com/office/drawing/2014/main" id="{03074A29-8185-D45D-12CC-080816DAAF0F}"/>
              </a:ext>
            </a:extLst>
          </p:cNvPr>
          <p:cNvSpPr txBox="1"/>
          <p:nvPr/>
        </p:nvSpPr>
        <p:spPr>
          <a:xfrm>
            <a:off x="8106616" y="6331264"/>
            <a:ext cx="36011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Jim Larkin - Shutterstock</a:t>
            </a:r>
          </a:p>
        </p:txBody>
      </p:sp>
    </p:spTree>
    <p:extLst>
      <p:ext uri="{BB962C8B-B14F-4D97-AF65-F5344CB8AC3E}">
        <p14:creationId xmlns:p14="http://schemas.microsoft.com/office/powerpoint/2010/main" val="251660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696003" y="620673"/>
            <a:ext cx="105736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Joy to the world, the Lord is come! Let earth receive her King; Let every heart prepare Him room,</a:t>
            </a:r>
          </a:p>
        </p:txBody>
      </p:sp>
    </p:spTree>
    <p:extLst>
      <p:ext uri="{BB962C8B-B14F-4D97-AF65-F5344CB8AC3E}">
        <p14:creationId xmlns:p14="http://schemas.microsoft.com/office/powerpoint/2010/main" val="115194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623688"/>
            <a:ext cx="1065749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heaven and nature sing,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heaven and nature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heaven, and heaven and nature sing.</a:t>
            </a:r>
          </a:p>
        </p:txBody>
      </p:sp>
    </p:spTree>
    <p:extLst>
      <p:ext uri="{BB962C8B-B14F-4D97-AF65-F5344CB8AC3E}">
        <p14:creationId xmlns:p14="http://schemas.microsoft.com/office/powerpoint/2010/main" val="42048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696003" y="582990"/>
            <a:ext cx="105736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Joy to the earth, the Savior reigns! Let men their songs employ; While fields and floods, rocks, hills, and plains,</a:t>
            </a:r>
          </a:p>
        </p:txBody>
      </p:sp>
    </p:spTree>
    <p:extLst>
      <p:ext uri="{BB962C8B-B14F-4D97-AF65-F5344CB8AC3E}">
        <p14:creationId xmlns:p14="http://schemas.microsoft.com/office/powerpoint/2010/main" val="1749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1100801"/>
            <a:ext cx="4069903" cy="2988301"/>
          </a:xfrm>
          <a:prstGeom prst="rect">
            <a:avLst/>
          </a:prstGeom>
        </p:spPr>
        <p:txBody>
          <a:bodyPr vert="horz" lIns="91440" tIns="45720" rIns="91440" bIns="45720" rtlCol="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Come, Thou Long Expected Jesus</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286559" y="5295534"/>
            <a:ext cx="40699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Charles Wesley | Rowland Hugh Prichard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204</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2" name="TextBox 1">
            <a:extLst>
              <a:ext uri="{FF2B5EF4-FFF2-40B4-BE49-F238E27FC236}">
                <a16:creationId xmlns:a16="http://schemas.microsoft.com/office/drawing/2014/main" id="{03074A29-8185-D45D-12CC-080816DAAF0F}"/>
              </a:ext>
            </a:extLst>
          </p:cNvPr>
          <p:cNvSpPr txBox="1"/>
          <p:nvPr/>
        </p:nvSpPr>
        <p:spPr>
          <a:xfrm>
            <a:off x="8002706" y="6331264"/>
            <a:ext cx="36011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Genotar</a:t>
            </a: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Shutterstock</a:t>
            </a:r>
          </a:p>
        </p:txBody>
      </p:sp>
      <p:pic>
        <p:nvPicPr>
          <p:cNvPr id="9" name="Picture 8" descr="A star on a tree branch&#10;&#10;Description automatically generated">
            <a:extLst>
              <a:ext uri="{FF2B5EF4-FFF2-40B4-BE49-F238E27FC236}">
                <a16:creationId xmlns:a16="http://schemas.microsoft.com/office/drawing/2014/main" id="{1D9F6CCD-FC37-4343-0163-DD3BF0732993}"/>
              </a:ext>
            </a:extLst>
          </p:cNvPr>
          <p:cNvPicPr>
            <a:picLocks noChangeAspect="1"/>
          </p:cNvPicPr>
          <p:nvPr/>
        </p:nvPicPr>
        <p:blipFill rotWithShape="1">
          <a:blip r:embed="rId3">
            <a:extLst>
              <a:ext uri="{28A0092B-C50C-407E-A947-70E740481C1C}">
                <a14:useLocalDpi xmlns:a14="http://schemas.microsoft.com/office/drawing/2010/main" val="0"/>
              </a:ext>
            </a:extLst>
          </a:blip>
          <a:srcRect l="5898"/>
          <a:stretch/>
        </p:blipFill>
        <p:spPr>
          <a:xfrm>
            <a:off x="5338482" y="831273"/>
            <a:ext cx="6158753" cy="5219476"/>
          </a:xfrm>
          <a:prstGeom prst="rect">
            <a:avLst/>
          </a:prstGeom>
        </p:spPr>
      </p:pic>
    </p:spTree>
    <p:extLst>
      <p:ext uri="{BB962C8B-B14F-4D97-AF65-F5344CB8AC3E}">
        <p14:creationId xmlns:p14="http://schemas.microsoft.com/office/powerpoint/2010/main" val="10363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566538"/>
            <a:ext cx="1065749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Repeat the sounding joy,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Repeat the sounding joy,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Repeat, repeat the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sounding joy.</a:t>
            </a:r>
          </a:p>
        </p:txBody>
      </p:sp>
    </p:spTree>
    <p:extLst>
      <p:ext uri="{BB962C8B-B14F-4D97-AF65-F5344CB8AC3E}">
        <p14:creationId xmlns:p14="http://schemas.microsoft.com/office/powerpoint/2010/main" val="181204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696003" y="602040"/>
            <a:ext cx="105736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No more let sin and sorrow grow, Nor thorns infest the ground; He comes to make His blessings flow</a:t>
            </a:r>
          </a:p>
        </p:txBody>
      </p:sp>
    </p:spTree>
    <p:extLst>
      <p:ext uri="{BB962C8B-B14F-4D97-AF65-F5344CB8AC3E}">
        <p14:creationId xmlns:p14="http://schemas.microsoft.com/office/powerpoint/2010/main" val="376513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623688"/>
            <a:ext cx="10657490" cy="67680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Far as the curse is found,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Far as the curse is found,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Far as, far as the curse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is found.</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endParaRPr>
          </a:p>
        </p:txBody>
      </p:sp>
    </p:spTree>
    <p:extLst>
      <p:ext uri="{BB962C8B-B14F-4D97-AF65-F5344CB8AC3E}">
        <p14:creationId xmlns:p14="http://schemas.microsoft.com/office/powerpoint/2010/main" val="342591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696003" y="573465"/>
            <a:ext cx="105736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He rules the world with truth and grace, And makes the nations prove, The glories of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His righteousness,</a:t>
            </a:r>
          </a:p>
        </p:txBody>
      </p:sp>
    </p:spTree>
    <p:extLst>
      <p:ext uri="{BB962C8B-B14F-4D97-AF65-F5344CB8AC3E}">
        <p14:creationId xmlns:p14="http://schemas.microsoft.com/office/powerpoint/2010/main" val="310636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566538"/>
            <a:ext cx="1065749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wonders of His love,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wonders of His love,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wonders, and wonders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of His love.</a:t>
            </a:r>
            <a:endPar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endParaRPr>
          </a:p>
        </p:txBody>
      </p:sp>
    </p:spTree>
    <p:extLst>
      <p:ext uri="{BB962C8B-B14F-4D97-AF65-F5344CB8AC3E}">
        <p14:creationId xmlns:p14="http://schemas.microsoft.com/office/powerpoint/2010/main" val="200067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ED64CB2-9E3D-7A1D-3124-05A32B91E7A3}"/>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13008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612657" y="711643"/>
            <a:ext cx="10763553"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Come, thou long expected Jesus!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Born to set thy people free;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From our fears and sins release us,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Let us find our rest in thee.</a:t>
            </a:r>
          </a:p>
        </p:txBody>
      </p:sp>
    </p:spTree>
    <p:extLst>
      <p:ext uri="{BB962C8B-B14F-4D97-AF65-F5344CB8AC3E}">
        <p14:creationId xmlns:p14="http://schemas.microsoft.com/office/powerpoint/2010/main" val="106169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Israel’s strength and consolation,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Hope of all the earth Thou art;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Dear Desire of every nation,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Joy of every longing heart.</a:t>
            </a:r>
          </a:p>
        </p:txBody>
      </p:sp>
    </p:spTree>
    <p:extLst>
      <p:ext uri="{BB962C8B-B14F-4D97-AF65-F5344CB8AC3E}">
        <p14:creationId xmlns:p14="http://schemas.microsoft.com/office/powerpoint/2010/main" val="18339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Born thy people to deliver,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Born a child and yet a King,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Born to reign in us forever,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Now Thy gracious kingdom bring.</a:t>
            </a:r>
          </a:p>
        </p:txBody>
      </p:sp>
    </p:spTree>
    <p:extLst>
      <p:ext uri="{BB962C8B-B14F-4D97-AF65-F5344CB8AC3E}">
        <p14:creationId xmlns:p14="http://schemas.microsoft.com/office/powerpoint/2010/main" val="5110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By Thy own eternal spirit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Rule in all our hearts alone;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By Thy all sufficient merit,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Raise us to Thy glorious throne.</a:t>
            </a:r>
          </a:p>
        </p:txBody>
      </p:sp>
    </p:spTree>
    <p:extLst>
      <p:ext uri="{BB962C8B-B14F-4D97-AF65-F5344CB8AC3E}">
        <p14:creationId xmlns:p14="http://schemas.microsoft.com/office/powerpoint/2010/main" val="156423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16BAB93D-ABEA-EE0C-055B-41B4D28CAB36}"/>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D780DE8B-7B38-2760-C700-9BA7D65EA0E7}"/>
              </a:ext>
            </a:extLst>
          </p:cNvPr>
          <p:cNvSpPr txBox="1"/>
          <p:nvPr/>
        </p:nvSpPr>
        <p:spPr>
          <a:xfrm>
            <a:off x="3232760" y="2382559"/>
            <a:ext cx="1522119"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II</a:t>
            </a:r>
          </a:p>
        </p:txBody>
      </p:sp>
      <p:sp>
        <p:nvSpPr>
          <p:cNvPr id="3" name="TextBox 2">
            <a:extLst>
              <a:ext uri="{FF2B5EF4-FFF2-40B4-BE49-F238E27FC236}">
                <a16:creationId xmlns:a16="http://schemas.microsoft.com/office/drawing/2014/main" id="{B0E10FC8-7710-60AA-6F89-9E30ED97014F}"/>
              </a:ext>
            </a:extLst>
          </p:cNvPr>
          <p:cNvSpPr txBox="1"/>
          <p:nvPr/>
        </p:nvSpPr>
        <p:spPr>
          <a:xfrm>
            <a:off x="4839626" y="3013500"/>
            <a:ext cx="62960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Incarnation</a:t>
            </a:r>
          </a:p>
        </p:txBody>
      </p:sp>
    </p:spTree>
    <p:extLst>
      <p:ext uri="{BB962C8B-B14F-4D97-AF65-F5344CB8AC3E}">
        <p14:creationId xmlns:p14="http://schemas.microsoft.com/office/powerpoint/2010/main" val="399742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809626" y="1720840"/>
            <a:ext cx="10553700" cy="34163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14</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the Word became flesh and dwelt among us, and we beheld His glory, the glory as of the only begotten of the Father, full of grace and truth…</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16</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of His fullness we have all received, and grace for grace. </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17</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For the law was </a:t>
            </a:r>
            <a:r>
              <a:rPr lang="en-US" sz="3600" dirty="0">
                <a:solidFill>
                  <a:prstClr val="white"/>
                </a:solidFill>
                <a:latin typeface="Calibri Light" panose="020F0302020204030204"/>
              </a:rPr>
              <a:t>given through Moses, but grace and truth came through Jesus Christ. </a:t>
            </a:r>
            <a:r>
              <a:rPr lang="en-US" sz="3600" i="1" dirty="0">
                <a:solidFill>
                  <a:prstClr val="white"/>
                </a:solidFill>
                <a:latin typeface="Calibri Light" panose="020F0302020204030204"/>
              </a:rPr>
              <a:t>(John 1:14, 16-17)</a:t>
            </a:r>
            <a:endParaRPr kumimoji="0" lang="en-US" sz="3600" b="0"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5938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86B55C-376B-371B-C6B3-02F83409E0B6}"/>
              </a:ext>
            </a:extLst>
          </p:cNvPr>
          <p:cNvSpPr txBox="1"/>
          <p:nvPr/>
        </p:nvSpPr>
        <p:spPr>
          <a:xfrm>
            <a:off x="5826493" y="872709"/>
            <a:ext cx="3659976" cy="2380011"/>
          </a:xfrm>
          <a:prstGeom prst="rect">
            <a:avLst/>
          </a:prstGeom>
          <a:noFill/>
        </p:spPr>
        <p:txBody>
          <a:bodyPr wrap="none" rtlCol="0">
            <a:spAutoFit/>
          </a:bodyPr>
          <a:lstStyle/>
          <a:p>
            <a:pPr marR="0" lvl="0" algn="ctr" defTabSz="914400" rtl="0" eaLnBrk="1" fontAlgn="auto" latinLnBrk="0" hangingPunct="1">
              <a:lnSpc>
                <a:spcPct val="70000"/>
              </a:lnSpc>
              <a:spcBef>
                <a:spcPts val="0"/>
              </a:spcBef>
              <a:spcAft>
                <a:spcPts val="0"/>
              </a:spcAft>
              <a:buClrTx/>
              <a:buSzTx/>
              <a:tabLst/>
              <a:defRPr/>
            </a:pPr>
            <a:r>
              <a:rPr kumimoji="0" lang="en-US" sz="10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rPr>
              <a:t>The </a:t>
            </a:r>
          </a:p>
          <a:p>
            <a:pPr marR="0" lvl="0" algn="ctr" defTabSz="914400" rtl="0" eaLnBrk="1" fontAlgn="auto" latinLnBrk="0" hangingPunct="1">
              <a:lnSpc>
                <a:spcPct val="70000"/>
              </a:lnSpc>
              <a:spcBef>
                <a:spcPts val="0"/>
              </a:spcBef>
              <a:spcAft>
                <a:spcPts val="0"/>
              </a:spcAft>
              <a:buClrTx/>
              <a:buSzTx/>
              <a:tabLst/>
              <a:defRPr/>
            </a:pPr>
            <a:r>
              <a:rPr kumimoji="0" lang="en-US" sz="10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rPr>
              <a:t>Fullness of</a:t>
            </a:r>
            <a:endParaRPr kumimoji="0" lang="en-US" sz="4000" b="0" i="0" u="none" strike="noStrike" kern="1200" cap="small" spc="0" normalizeH="0" noProof="0" dirty="0">
              <a:ln>
                <a:noFill/>
              </a:ln>
              <a:solidFill>
                <a:prstClr val="black"/>
              </a:solidFill>
              <a:effectLst>
                <a:outerShdw blurRad="38100" dist="38100" dir="2700000" algn="tl">
                  <a:srgbClr val="000000">
                    <a:alpha val="43137"/>
                  </a:srgbClr>
                </a:outerShdw>
              </a:effectLst>
              <a:uLnTx/>
              <a:uFillTx/>
              <a:latin typeface="+mj-lt"/>
            </a:endParaRPr>
          </a:p>
        </p:txBody>
      </p:sp>
      <p:sp>
        <p:nvSpPr>
          <p:cNvPr id="3" name="TextBox 2">
            <a:extLst>
              <a:ext uri="{FF2B5EF4-FFF2-40B4-BE49-F238E27FC236}">
                <a16:creationId xmlns:a16="http://schemas.microsoft.com/office/drawing/2014/main" id="{B34DF0B9-C89B-CEF0-DB45-A61046BEFF18}"/>
              </a:ext>
            </a:extLst>
          </p:cNvPr>
          <p:cNvSpPr txBox="1"/>
          <p:nvPr/>
        </p:nvSpPr>
        <p:spPr>
          <a:xfrm>
            <a:off x="1236484" y="0"/>
            <a:ext cx="8249986" cy="675569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3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rPr>
              <a:t>Grace</a:t>
            </a:r>
          </a:p>
        </p:txBody>
      </p:sp>
      <p:sp>
        <p:nvSpPr>
          <p:cNvPr id="7" name="TextBox 6">
            <a:extLst>
              <a:ext uri="{FF2B5EF4-FFF2-40B4-BE49-F238E27FC236}">
                <a16:creationId xmlns:a16="http://schemas.microsoft.com/office/drawing/2014/main" id="{128F57D4-9509-E69C-B8AF-179061D589E9}"/>
              </a:ext>
            </a:extLst>
          </p:cNvPr>
          <p:cNvSpPr txBox="1"/>
          <p:nvPr/>
        </p:nvSpPr>
        <p:spPr>
          <a:xfrm>
            <a:off x="4209355" y="5350898"/>
            <a:ext cx="5111509" cy="707886"/>
          </a:xfrm>
          <a:prstGeom prst="rect">
            <a:avLst/>
          </a:prstGeom>
          <a:noFill/>
        </p:spPr>
        <p:txBody>
          <a:bodyPr wrap="square">
            <a:spAutoFit/>
          </a:bodyPr>
          <a:lstStyle/>
          <a:p>
            <a:pPr algn="ctr"/>
            <a:r>
              <a:rPr kumimoji="0" lang="en-US" sz="4000" b="0"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Frances Carpenter</a:t>
            </a:r>
            <a:endParaRPr lang="en-US" sz="1400" dirty="0"/>
          </a:p>
        </p:txBody>
      </p:sp>
    </p:spTree>
    <p:extLst>
      <p:ext uri="{BB962C8B-B14F-4D97-AF65-F5344CB8AC3E}">
        <p14:creationId xmlns:p14="http://schemas.microsoft.com/office/powerpoint/2010/main" val="225857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9E8A0FA-431F-8221-EF33-47285621AACD}"/>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9582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ED64CB2-9E3D-7A1D-3124-05A32B91E7A3}"/>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48735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3" name="TextBox 2">
            <a:extLst>
              <a:ext uri="{FF2B5EF4-FFF2-40B4-BE49-F238E27FC236}">
                <a16:creationId xmlns:a16="http://schemas.microsoft.com/office/drawing/2014/main" id="{C58E88B1-D701-35A7-99D8-5D1F344E7114}"/>
              </a:ext>
            </a:extLst>
          </p:cNvPr>
          <p:cNvSpPr txBox="1"/>
          <p:nvPr/>
        </p:nvSpPr>
        <p:spPr>
          <a:xfrm>
            <a:off x="5461864" y="2755626"/>
            <a:ext cx="621982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Angel Appears    to Mary </a:t>
            </a:r>
          </a:p>
        </p:txBody>
      </p:sp>
      <p:sp>
        <p:nvSpPr>
          <p:cNvPr id="2" name="TextBox 1">
            <a:extLst>
              <a:ext uri="{FF2B5EF4-FFF2-40B4-BE49-F238E27FC236}">
                <a16:creationId xmlns:a16="http://schemas.microsoft.com/office/drawing/2014/main" id="{C698272C-B234-DED8-3A86-885B3B6EDD64}"/>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8CB8D62B-11B8-C55A-90A6-DD9D70B4AB0B}"/>
              </a:ext>
            </a:extLst>
          </p:cNvPr>
          <p:cNvSpPr txBox="1"/>
          <p:nvPr/>
        </p:nvSpPr>
        <p:spPr>
          <a:xfrm>
            <a:off x="3232760" y="2382559"/>
            <a:ext cx="222910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III</a:t>
            </a:r>
          </a:p>
        </p:txBody>
      </p:sp>
    </p:spTree>
    <p:extLst>
      <p:ext uri="{BB962C8B-B14F-4D97-AF65-F5344CB8AC3E}">
        <p14:creationId xmlns:p14="http://schemas.microsoft.com/office/powerpoint/2010/main" val="12470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66750" y="428178"/>
            <a:ext cx="10972800" cy="6001643"/>
          </a:xfrm>
          <a:prstGeom prst="rect">
            <a:avLst/>
          </a:prstGeom>
          <a:noFill/>
        </p:spPr>
        <p:txBody>
          <a:bodyPr wrap="square" rtlCol="0">
            <a:spAutoFit/>
          </a:bodyPr>
          <a:lstStyle/>
          <a:p>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1:26-29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30000" noProof="0" dirty="0">
              <a:ln>
                <a:noFill/>
              </a:ln>
              <a:solidFill>
                <a:prstClr val="white"/>
              </a:solidFill>
              <a:effectLst/>
              <a:uLnTx/>
              <a:uFillTx/>
              <a:latin typeface="Calibri Light"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u="none" strike="noStrike" kern="1200" cap="none" spc="0" normalizeH="0" baseline="30000" noProof="0" dirty="0">
                <a:ln>
                  <a:noFill/>
                </a:ln>
                <a:solidFill>
                  <a:prstClr val="white"/>
                </a:solidFill>
                <a:effectLst/>
                <a:uLnTx/>
                <a:uFillTx/>
                <a:latin typeface="Calibri Light" panose="020F0302020204030204"/>
                <a:ea typeface="+mn-ea"/>
                <a:cs typeface="+mn-cs"/>
              </a:rPr>
              <a:t>26</a:t>
            </a:r>
            <a:r>
              <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rPr>
              <a:t> Now in the sixth month the angel Gabriel was sent by God to a city of Galilee named Nazareth, </a:t>
            </a:r>
            <a:r>
              <a:rPr lang="en-US" sz="3600" baseline="30000" dirty="0">
                <a:solidFill>
                  <a:prstClr val="white"/>
                </a:solidFill>
                <a:latin typeface="Calibri Light" panose="020F0302020204030204"/>
              </a:rPr>
              <a:t>27</a:t>
            </a:r>
            <a:r>
              <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rPr>
              <a:t> to a virgin betrothed to a man whose name was Joseph, of the house of David. The virgin’s name was Mary. </a:t>
            </a:r>
            <a:r>
              <a:rPr lang="en-US" sz="3600" baseline="30000" dirty="0">
                <a:solidFill>
                  <a:prstClr val="white"/>
                </a:solidFill>
                <a:latin typeface="Calibri Light" panose="020F0302020204030204"/>
              </a:rPr>
              <a:t>28</a:t>
            </a:r>
            <a:r>
              <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rPr>
              <a:t> And having come in, the angel said to her, “Rejoice, highly favored one, the Lord is with you; blessed are you among women!”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600" baseline="30000" dirty="0">
                <a:solidFill>
                  <a:prstClr val="white"/>
                </a:solidFill>
                <a:latin typeface="Calibri Light" panose="020F0302020204030204"/>
              </a:rPr>
              <a:t>29</a:t>
            </a:r>
            <a:r>
              <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rPr>
              <a:t> But when she saw him, she was troubled at his saying, and considered what manner of greeting this was. </a:t>
            </a:r>
          </a:p>
        </p:txBody>
      </p:sp>
    </p:spTree>
    <p:extLst>
      <p:ext uri="{BB962C8B-B14F-4D97-AF65-F5344CB8AC3E}">
        <p14:creationId xmlns:p14="http://schemas.microsoft.com/office/powerpoint/2010/main" val="291989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66750" y="428178"/>
            <a:ext cx="10972800"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1:30-33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30</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Then the angel said to her, “Do not be afraid, Mary, for you have found favor with God. </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31</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behold, you will conceive in your womb and bring forth a Son, and shall call His name Jesus. </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32</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He will be great, and will be called the Son of the Highest; and the Lord God will give Him the throne of His father David. </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33</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He will reign over the house of Jacob forever, and of His kingdom there will be no end.”</a:t>
            </a:r>
          </a:p>
        </p:txBody>
      </p:sp>
    </p:spTree>
    <p:extLst>
      <p:ext uri="{BB962C8B-B14F-4D97-AF65-F5344CB8AC3E}">
        <p14:creationId xmlns:p14="http://schemas.microsoft.com/office/powerpoint/2010/main" val="9647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66750" y="428178"/>
            <a:ext cx="109728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1:34-35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34</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Then Mary said to the angel, “How can this be, since I do not know a 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35</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the angel answered and said to her, “The Holy Spirit will come upon you, and the power of the Highest will overshadow you; therefore, also, that Holy One who is to be born will be called the Son of God.</a:t>
            </a:r>
          </a:p>
        </p:txBody>
      </p:sp>
    </p:spTree>
    <p:extLst>
      <p:ext uri="{BB962C8B-B14F-4D97-AF65-F5344CB8AC3E}">
        <p14:creationId xmlns:p14="http://schemas.microsoft.com/office/powerpoint/2010/main" val="52531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66750" y="428178"/>
            <a:ext cx="10972800"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1:38, 46-48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38</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Then Mary said, “Behold the maidservant of the Lord! Let it be to me according to your word.” And the angel departed from 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46</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Mary said: “My soul magnifies the Lord,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47</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my spirit has rejoiced in God my Savior.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48</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For He has regarded the lowly state of His maidservant;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For behold, henceforth all generations will call me blessed.</a:t>
            </a:r>
          </a:p>
        </p:txBody>
      </p:sp>
    </p:spTree>
    <p:extLst>
      <p:ext uri="{BB962C8B-B14F-4D97-AF65-F5344CB8AC3E}">
        <p14:creationId xmlns:p14="http://schemas.microsoft.com/office/powerpoint/2010/main" val="47109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28D035-A23F-A3BB-18B8-88F188C6F7EB}"/>
              </a:ext>
            </a:extLst>
          </p:cNvPr>
          <p:cNvSpPr txBox="1"/>
          <p:nvPr/>
        </p:nvSpPr>
        <p:spPr>
          <a:xfrm>
            <a:off x="4271610" y="1091742"/>
            <a:ext cx="7400925" cy="4405052"/>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19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Be Born </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19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in Me</a:t>
            </a:r>
          </a:p>
        </p:txBody>
      </p:sp>
      <p:pic>
        <p:nvPicPr>
          <p:cNvPr id="5" name="Picture 4">
            <a:extLst>
              <a:ext uri="{FF2B5EF4-FFF2-40B4-BE49-F238E27FC236}">
                <a16:creationId xmlns:a16="http://schemas.microsoft.com/office/drawing/2014/main" id="{125AFD1C-B8C7-F826-A2B6-8F4FDD76C21F}"/>
              </a:ext>
            </a:extLst>
          </p:cNvPr>
          <p:cNvPicPr>
            <a:picLocks noChangeAspect="1"/>
          </p:cNvPicPr>
          <p:nvPr/>
        </p:nvPicPr>
        <p:blipFill rotWithShape="1">
          <a:blip r:embed="rId3">
            <a:extLst>
              <a:ext uri="{28A0092B-C50C-407E-A947-70E740481C1C}">
                <a14:useLocalDpi xmlns:a14="http://schemas.microsoft.com/office/drawing/2010/main" val="0"/>
              </a:ext>
            </a:extLst>
          </a:blip>
          <a:srcRect l="26642" r="27524"/>
          <a:stretch/>
        </p:blipFill>
        <p:spPr>
          <a:xfrm flipH="1">
            <a:off x="0" y="0"/>
            <a:ext cx="4029075" cy="685800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D985D222-0824-A536-A8F2-0275E59C28E4}"/>
              </a:ext>
            </a:extLst>
          </p:cNvPr>
          <p:cNvSpPr txBox="1"/>
          <p:nvPr/>
        </p:nvSpPr>
        <p:spPr>
          <a:xfrm>
            <a:off x="242535" y="5791199"/>
            <a:ext cx="12433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Alswart</a:t>
            </a:r>
            <a:r>
              <a:rPr kumimoji="0" lang="en-US" sz="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 Adobe Stock</a:t>
            </a:r>
          </a:p>
        </p:txBody>
      </p:sp>
    </p:spTree>
    <p:extLst>
      <p:ext uri="{BB962C8B-B14F-4D97-AF65-F5344CB8AC3E}">
        <p14:creationId xmlns:p14="http://schemas.microsoft.com/office/powerpoint/2010/main" val="97002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402A433-DC5F-793A-368A-AC7C0158BAC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3866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28D035-A23F-A3BB-18B8-88F188C6F7EB}"/>
              </a:ext>
            </a:extLst>
          </p:cNvPr>
          <p:cNvSpPr txBox="1"/>
          <p:nvPr/>
        </p:nvSpPr>
        <p:spPr>
          <a:xfrm>
            <a:off x="4271610" y="1091742"/>
            <a:ext cx="7400925" cy="480131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19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rPr>
              <a:t>Be Born </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190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rPr>
              <a:t>in 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cap="small" dirty="0">
                <a:solidFill>
                  <a:prstClr val="black"/>
                </a:solidFill>
                <a:effectLst>
                  <a:outerShdw blurRad="38100" dist="38100" dir="2700000" algn="tl">
                    <a:srgbClr val="000000">
                      <a:alpha val="43137"/>
                    </a:srgbClr>
                  </a:outerShdw>
                </a:effectLst>
                <a:latin typeface="+mj-lt"/>
              </a:rPr>
              <a:t>Amaya &amp; Kenadi Wagner</a:t>
            </a:r>
            <a:endParaRPr kumimoji="0" lang="en-US" sz="4000" b="0" i="0" u="none" strike="noStrike" kern="1200" cap="small" spc="0" normalizeH="0" noProof="0" dirty="0">
              <a:ln>
                <a:noFill/>
              </a:ln>
              <a:solidFill>
                <a:prstClr val="black"/>
              </a:solidFill>
              <a:effectLst>
                <a:outerShdw blurRad="38100" dist="38100" dir="2700000" algn="tl">
                  <a:srgbClr val="000000">
                    <a:alpha val="43137"/>
                  </a:srgbClr>
                </a:outerShdw>
              </a:effectLst>
              <a:uLnTx/>
              <a:uFillTx/>
              <a:latin typeface="+mj-lt"/>
            </a:endParaRPr>
          </a:p>
        </p:txBody>
      </p:sp>
      <p:pic>
        <p:nvPicPr>
          <p:cNvPr id="5" name="Picture 4">
            <a:extLst>
              <a:ext uri="{FF2B5EF4-FFF2-40B4-BE49-F238E27FC236}">
                <a16:creationId xmlns:a16="http://schemas.microsoft.com/office/drawing/2014/main" id="{125AFD1C-B8C7-F826-A2B6-8F4FDD76C21F}"/>
              </a:ext>
            </a:extLst>
          </p:cNvPr>
          <p:cNvPicPr>
            <a:picLocks noChangeAspect="1"/>
          </p:cNvPicPr>
          <p:nvPr/>
        </p:nvPicPr>
        <p:blipFill rotWithShape="1">
          <a:blip r:embed="rId5">
            <a:extLst>
              <a:ext uri="{28A0092B-C50C-407E-A947-70E740481C1C}">
                <a14:useLocalDpi xmlns:a14="http://schemas.microsoft.com/office/drawing/2010/main" val="0"/>
              </a:ext>
            </a:extLst>
          </a:blip>
          <a:srcRect l="26642" r="27524"/>
          <a:stretch/>
        </p:blipFill>
        <p:spPr>
          <a:xfrm flipH="1">
            <a:off x="0" y="0"/>
            <a:ext cx="4029075" cy="685800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D985D222-0824-A536-A8F2-0275E59C28E4}"/>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pic>
        <p:nvPicPr>
          <p:cNvPr id="6" name="02 Be Born In Me (Low Key Performanc">
            <a:hlinkClick r:id="" action="ppaction://media"/>
            <a:extLst>
              <a:ext uri="{FF2B5EF4-FFF2-40B4-BE49-F238E27FC236}">
                <a16:creationId xmlns:a16="http://schemas.microsoft.com/office/drawing/2014/main" id="{4A9091D3-495C-2A0F-C498-D6EFDD5D02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91027" y="6076949"/>
            <a:ext cx="609600" cy="609600"/>
          </a:xfrm>
          <a:prstGeom prst="rect">
            <a:avLst/>
          </a:prstGeom>
        </p:spPr>
      </p:pic>
    </p:spTree>
    <p:extLst>
      <p:ext uri="{BB962C8B-B14F-4D97-AF65-F5344CB8AC3E}">
        <p14:creationId xmlns:p14="http://schemas.microsoft.com/office/powerpoint/2010/main" val="2649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2491D-87BD-DD96-68ED-C9B4C528694A}"/>
              </a:ext>
            </a:extLst>
          </p:cNvPr>
          <p:cNvPicPr>
            <a:picLocks noChangeAspect="1"/>
          </p:cNvPicPr>
          <p:nvPr/>
        </p:nvPicPr>
        <p:blipFill>
          <a:blip r:embed="rId4"/>
          <a:stretch>
            <a:fillRect/>
          </a:stretch>
        </p:blipFill>
        <p:spPr>
          <a:xfrm>
            <a:off x="0" y="-297"/>
            <a:ext cx="12192528" cy="6858297"/>
          </a:xfrm>
          <a:prstGeom prst="rect">
            <a:avLst/>
          </a:prstGeom>
        </p:spPr>
      </p:pic>
      <p:pic>
        <p:nvPicPr>
          <p:cNvPr id="2" name="02 Be Born In Me (Low Key Performanc">
            <a:hlinkClick r:id="" action="ppaction://media"/>
            <a:extLst>
              <a:ext uri="{FF2B5EF4-FFF2-40B4-BE49-F238E27FC236}">
                <a16:creationId xmlns:a16="http://schemas.microsoft.com/office/drawing/2014/main" id="{77039AE6-EEF1-0E75-F2FF-21D1259A8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91027" y="6076949"/>
            <a:ext cx="609600" cy="609600"/>
          </a:xfrm>
          <a:prstGeom prst="rect">
            <a:avLst/>
          </a:prstGeom>
        </p:spPr>
      </p:pic>
    </p:spTree>
    <p:extLst>
      <p:ext uri="{BB962C8B-B14F-4D97-AF65-F5344CB8AC3E}">
        <p14:creationId xmlns:p14="http://schemas.microsoft.com/office/powerpoint/2010/main" val="384884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C0A4D548-E541-0121-CCCC-78E81AB3B141}"/>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5" name="TextBox 4">
            <a:extLst>
              <a:ext uri="{FF2B5EF4-FFF2-40B4-BE49-F238E27FC236}">
                <a16:creationId xmlns:a16="http://schemas.microsoft.com/office/drawing/2014/main" id="{37A294F0-BF96-8683-442A-DD8C3343FB42}"/>
              </a:ext>
            </a:extLst>
          </p:cNvPr>
          <p:cNvSpPr txBox="1"/>
          <p:nvPr/>
        </p:nvSpPr>
        <p:spPr>
          <a:xfrm>
            <a:off x="5461864" y="2755626"/>
            <a:ext cx="621982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Angel Appears    to Mary </a:t>
            </a:r>
          </a:p>
        </p:txBody>
      </p:sp>
      <p:sp>
        <p:nvSpPr>
          <p:cNvPr id="6" name="TextBox 5">
            <a:extLst>
              <a:ext uri="{FF2B5EF4-FFF2-40B4-BE49-F238E27FC236}">
                <a16:creationId xmlns:a16="http://schemas.microsoft.com/office/drawing/2014/main" id="{6F517C54-EF1D-6224-56E9-ED0A42BA11F5}"/>
              </a:ext>
            </a:extLst>
          </p:cNvPr>
          <p:cNvSpPr txBox="1"/>
          <p:nvPr/>
        </p:nvSpPr>
        <p:spPr>
          <a:xfrm>
            <a:off x="3232760" y="2382559"/>
            <a:ext cx="222910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III</a:t>
            </a:r>
          </a:p>
        </p:txBody>
      </p:sp>
    </p:spTree>
    <p:extLst>
      <p:ext uri="{BB962C8B-B14F-4D97-AF65-F5344CB8AC3E}">
        <p14:creationId xmlns:p14="http://schemas.microsoft.com/office/powerpoint/2010/main" val="110199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269CA-BC10-DCC7-F4BE-120CBCB5C5E4}"/>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7892" b="7892"/>
          <a:stretch/>
        </p:blipFill>
        <p:spPr>
          <a:xfrm>
            <a:off x="1" y="0"/>
            <a:ext cx="12215118" cy="6858000"/>
          </a:xfrm>
          <a:prstGeom prst="rect">
            <a:avLst/>
          </a:prstGeom>
        </p:spPr>
      </p:pic>
      <p:sp>
        <p:nvSpPr>
          <p:cNvPr id="2" name="TextBox 1">
            <a:extLst>
              <a:ext uri="{FF2B5EF4-FFF2-40B4-BE49-F238E27FC236}">
                <a16:creationId xmlns:a16="http://schemas.microsoft.com/office/drawing/2014/main" id="{57D7DA45-DE3E-E462-AA01-67186A294CB5}"/>
              </a:ext>
            </a:extLst>
          </p:cNvPr>
          <p:cNvSpPr txBox="1"/>
          <p:nvPr/>
        </p:nvSpPr>
        <p:spPr>
          <a:xfrm>
            <a:off x="2062163" y="2907362"/>
            <a:ext cx="9975792" cy="2577629"/>
          </a:xfrm>
          <a:prstGeom prst="rect">
            <a:avLst/>
          </a:prstGeom>
          <a:noFill/>
        </p:spPr>
        <p:txBody>
          <a:bodyPr wrap="square" rtlCol="0">
            <a:spAutoFit/>
          </a:bodyPr>
          <a:lstStyle/>
          <a:p>
            <a:pPr algn="ctr">
              <a:lnSpc>
                <a:spcPct val="80000"/>
              </a:lnSpc>
            </a:pPr>
            <a:r>
              <a:rPr lang="en-US" sz="19000" dirty="0">
                <a:solidFill>
                  <a:prstClr val="black"/>
                </a:solidFill>
                <a:effectLst>
                  <a:outerShdw blurRad="38100" dist="38100" dir="2700000" algn="tl">
                    <a:srgbClr val="000000">
                      <a:alpha val="43137"/>
                    </a:srgbClr>
                  </a:outerShdw>
                </a:effectLst>
                <a:latin typeface="Maratre" panose="02000603000000000000" pitchFamily="50" charset="0"/>
              </a:rPr>
              <a:t>Holy Night</a:t>
            </a:r>
          </a:p>
        </p:txBody>
      </p:sp>
      <p:sp>
        <p:nvSpPr>
          <p:cNvPr id="4" name="TextBox 3">
            <a:extLst>
              <a:ext uri="{FF2B5EF4-FFF2-40B4-BE49-F238E27FC236}">
                <a16:creationId xmlns:a16="http://schemas.microsoft.com/office/drawing/2014/main" id="{A60F1A0B-A652-7C69-2825-FD6627CD26A5}"/>
              </a:ext>
            </a:extLst>
          </p:cNvPr>
          <p:cNvSpPr txBox="1"/>
          <p:nvPr/>
        </p:nvSpPr>
        <p:spPr>
          <a:xfrm>
            <a:off x="342900" y="268256"/>
            <a:ext cx="8667750" cy="3016210"/>
          </a:xfrm>
          <a:prstGeom prst="rect">
            <a:avLst/>
          </a:prstGeom>
          <a:noFill/>
        </p:spPr>
        <p:txBody>
          <a:bodyPr wrap="square">
            <a:spAutoFit/>
          </a:bodyPr>
          <a:lstStyle/>
          <a:p>
            <a:r>
              <a:rPr kumimoji="0" lang="en-US" sz="19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Silent Night, </a:t>
            </a:r>
            <a:endParaRPr lang="en-US" dirty="0"/>
          </a:p>
        </p:txBody>
      </p:sp>
      <p:sp>
        <p:nvSpPr>
          <p:cNvPr id="6" name="TextBox 5">
            <a:extLst>
              <a:ext uri="{FF2B5EF4-FFF2-40B4-BE49-F238E27FC236}">
                <a16:creationId xmlns:a16="http://schemas.microsoft.com/office/drawing/2014/main" id="{3B27CE25-8079-5BBD-F8D3-D66D3DAB4FD0}"/>
              </a:ext>
            </a:extLst>
          </p:cNvPr>
          <p:cNvSpPr txBox="1"/>
          <p:nvPr/>
        </p:nvSpPr>
        <p:spPr>
          <a:xfrm>
            <a:off x="4343401" y="5395154"/>
            <a:ext cx="6543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Lina &amp; Amaya Wagner</a:t>
            </a:r>
          </a:p>
        </p:txBody>
      </p:sp>
      <p:sp>
        <p:nvSpPr>
          <p:cNvPr id="7" name="TextBox 6">
            <a:extLst>
              <a:ext uri="{FF2B5EF4-FFF2-40B4-BE49-F238E27FC236}">
                <a16:creationId xmlns:a16="http://schemas.microsoft.com/office/drawing/2014/main" id="{3643DDDB-C13E-5AF5-506F-FBCB006B8F51}"/>
              </a:ext>
            </a:extLst>
          </p:cNvPr>
          <p:cNvSpPr txBox="1"/>
          <p:nvPr/>
        </p:nvSpPr>
        <p:spPr>
          <a:xfrm>
            <a:off x="9044509" y="6403348"/>
            <a:ext cx="2925394" cy="216982"/>
          </a:xfrm>
          <a:prstGeom prst="rect">
            <a:avLst/>
          </a:prstGeom>
          <a:noFill/>
        </p:spPr>
        <p:txBody>
          <a:bodyPr wrap="square" rtlCol="0">
            <a:spAutoFit/>
          </a:bodyPr>
          <a:lstStyle/>
          <a:p>
            <a:pPr marL="0" marR="0" lvl="0" indent="0" algn="r" defTabSz="740664" rtl="0" eaLnBrk="1" fontAlgn="auto" latinLnBrk="0" hangingPunct="1">
              <a:lnSpc>
                <a:spcPct val="100000"/>
              </a:lnSpc>
              <a:spcBef>
                <a:spcPts val="0"/>
              </a:spcBef>
              <a:spcAft>
                <a:spcPts val="600"/>
              </a:spcAft>
              <a:buClrTx/>
              <a:buSzTx/>
              <a:buFontTx/>
              <a:buNone/>
              <a:tabLst/>
              <a:defRPr/>
            </a:pPr>
            <a:r>
              <a:rPr kumimoji="0" lang="en-US" sz="81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Vibe images - Shutterstock</a:t>
            </a:r>
            <a:endParaRPr kumimoji="0" lang="en-US" sz="1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53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704849" y="612844"/>
            <a:ext cx="10782301"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18</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Now the birth of Jesus Christ was as follows: After His mother Mary was betrothed to Joseph, before they came together, she was found with child of the Holy Spirit.       </a:t>
            </a:r>
            <a:r>
              <a:rPr lang="en-US" sz="3600" baseline="30000" dirty="0">
                <a:solidFill>
                  <a:prstClr val="white"/>
                </a:solidFill>
                <a:latin typeface="Calibri Light" panose="020F0302020204030204"/>
              </a:rPr>
              <a:t>19</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Then Joseph her husband, being a just man, and not wanting to make her a public example, was minded to put her away secretly. </a:t>
            </a:r>
            <a:r>
              <a:rPr lang="en-US" sz="3600" baseline="30000" dirty="0">
                <a:solidFill>
                  <a:prstClr val="white"/>
                </a:solidFill>
                <a:latin typeface="Calibri Light" panose="020F0302020204030204"/>
              </a:rPr>
              <a:t>20</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But while he thought about these things, behold, an angel of the Lord appeared to him in a dream, saying, “Joseph, son of David, do not be afraid to take to you Mary your wife, for that which is conceived in her is of the Holy Spirit. </a:t>
            </a:r>
            <a:r>
              <a:rPr kumimoji="0" lang="en-US" sz="3600" b="0" i="1" u="none" strike="noStrike" kern="1200" cap="none" spc="0" normalizeH="0" baseline="0" noProof="0" dirty="0">
                <a:ln>
                  <a:noFill/>
                </a:ln>
                <a:solidFill>
                  <a:prstClr val="white"/>
                </a:solidFill>
                <a:effectLst/>
                <a:uLnTx/>
                <a:uFillTx/>
                <a:latin typeface="Calibri Light" panose="020F0302020204030204"/>
                <a:ea typeface="+mn-ea"/>
                <a:cs typeface="+mn-cs"/>
              </a:rPr>
              <a:t>(Matthew 1:18-20)</a:t>
            </a:r>
          </a:p>
        </p:txBody>
      </p:sp>
    </p:spTree>
    <p:extLst>
      <p:ext uri="{BB962C8B-B14F-4D97-AF65-F5344CB8AC3E}">
        <p14:creationId xmlns:p14="http://schemas.microsoft.com/office/powerpoint/2010/main" val="72075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5AFD1C-B8C7-F826-A2B6-8F4FDD76C21F}"/>
              </a:ext>
            </a:extLst>
          </p:cNvPr>
          <p:cNvPicPr>
            <a:picLocks noChangeAspect="1"/>
          </p:cNvPicPr>
          <p:nvPr/>
        </p:nvPicPr>
        <p:blipFill rotWithShape="1">
          <a:blip r:embed="rId3">
            <a:extLst>
              <a:ext uri="{28A0092B-C50C-407E-A947-70E740481C1C}">
                <a14:useLocalDpi xmlns:a14="http://schemas.microsoft.com/office/drawing/2010/main" val="0"/>
              </a:ext>
            </a:extLst>
          </a:blip>
          <a:srcRect l="26642" r="27524"/>
          <a:stretch/>
        </p:blipFill>
        <p:spPr>
          <a:xfrm flipH="1">
            <a:off x="0" y="0"/>
            <a:ext cx="4029075" cy="685800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D985D222-0824-A536-A8F2-0275E59C28E4}"/>
              </a:ext>
            </a:extLst>
          </p:cNvPr>
          <p:cNvSpPr txBox="1"/>
          <p:nvPr/>
        </p:nvSpPr>
        <p:spPr>
          <a:xfrm>
            <a:off x="242535" y="5791199"/>
            <a:ext cx="12433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Alswart</a:t>
            </a:r>
            <a:r>
              <a:rPr kumimoji="0" lang="en-US" sz="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 Adobe Stock</a:t>
            </a:r>
          </a:p>
        </p:txBody>
      </p:sp>
      <p:sp>
        <p:nvSpPr>
          <p:cNvPr id="6" name="TextBox 5">
            <a:extLst>
              <a:ext uri="{FF2B5EF4-FFF2-40B4-BE49-F238E27FC236}">
                <a16:creationId xmlns:a16="http://schemas.microsoft.com/office/drawing/2014/main" id="{E12BB7F2-B973-B643-0BC3-6BF4F21F89C2}"/>
              </a:ext>
            </a:extLst>
          </p:cNvPr>
          <p:cNvSpPr txBox="1"/>
          <p:nvPr/>
        </p:nvSpPr>
        <p:spPr>
          <a:xfrm>
            <a:off x="4572000" y="637466"/>
            <a:ext cx="6779906" cy="506908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A Strange Way to Save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the World</a:t>
            </a:r>
          </a:p>
        </p:txBody>
      </p:sp>
    </p:spTree>
    <p:extLst>
      <p:ext uri="{BB962C8B-B14F-4D97-AF65-F5344CB8AC3E}">
        <p14:creationId xmlns:p14="http://schemas.microsoft.com/office/powerpoint/2010/main" val="46805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5AFD1C-B8C7-F826-A2B6-8F4FDD76C21F}"/>
              </a:ext>
            </a:extLst>
          </p:cNvPr>
          <p:cNvPicPr>
            <a:picLocks noChangeAspect="1"/>
          </p:cNvPicPr>
          <p:nvPr/>
        </p:nvPicPr>
        <p:blipFill rotWithShape="1">
          <a:blip r:embed="rId5">
            <a:extLst>
              <a:ext uri="{28A0092B-C50C-407E-A947-70E740481C1C}">
                <a14:useLocalDpi xmlns:a14="http://schemas.microsoft.com/office/drawing/2010/main" val="0"/>
              </a:ext>
            </a:extLst>
          </a:blip>
          <a:srcRect l="26642" r="27524"/>
          <a:stretch/>
        </p:blipFill>
        <p:spPr>
          <a:xfrm flipH="1">
            <a:off x="0" y="0"/>
            <a:ext cx="4029075" cy="685800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D985D222-0824-A536-A8F2-0275E59C28E4}"/>
              </a:ext>
            </a:extLst>
          </p:cNvPr>
          <p:cNvSpPr txBox="1"/>
          <p:nvPr/>
        </p:nvSpPr>
        <p:spPr>
          <a:xfrm>
            <a:off x="242535" y="5791199"/>
            <a:ext cx="12433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Alswart</a:t>
            </a:r>
            <a:r>
              <a:rPr kumimoji="0" lang="en-US" sz="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 Adobe Stock</a:t>
            </a:r>
          </a:p>
        </p:txBody>
      </p:sp>
      <p:sp>
        <p:nvSpPr>
          <p:cNvPr id="6" name="TextBox 5">
            <a:extLst>
              <a:ext uri="{FF2B5EF4-FFF2-40B4-BE49-F238E27FC236}">
                <a16:creationId xmlns:a16="http://schemas.microsoft.com/office/drawing/2014/main" id="{E12BB7F2-B973-B643-0BC3-6BF4F21F89C2}"/>
              </a:ext>
            </a:extLst>
          </p:cNvPr>
          <p:cNvSpPr txBox="1"/>
          <p:nvPr/>
        </p:nvSpPr>
        <p:spPr>
          <a:xfrm>
            <a:off x="4572000" y="637466"/>
            <a:ext cx="6779906" cy="558306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2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rPr>
              <a:t>A Strange Way to Save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2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rPr>
              <a:t>the World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cap="small" dirty="0">
                <a:solidFill>
                  <a:prstClr val="black"/>
                </a:solidFill>
                <a:effectLst>
                  <a:outerShdw blurRad="38100" dist="38100" dir="2700000" algn="tl">
                    <a:srgbClr val="000000">
                      <a:alpha val="43137"/>
                    </a:srgbClr>
                  </a:outerShdw>
                </a:effectLst>
                <a:latin typeface="+mj-lt"/>
              </a:rPr>
              <a:t>Benjamin Carpenter</a:t>
            </a:r>
          </a:p>
        </p:txBody>
      </p:sp>
      <p:pic>
        <p:nvPicPr>
          <p:cNvPr id="7" name="03 - Strange Way To Save The World - Medium w_background vocals ([Performance Track])">
            <a:hlinkClick r:id="" action="ppaction://media"/>
            <a:extLst>
              <a:ext uri="{FF2B5EF4-FFF2-40B4-BE49-F238E27FC236}">
                <a16:creationId xmlns:a16="http://schemas.microsoft.com/office/drawing/2014/main" id="{B6E0368D-8678-2BC2-93BD-1CAED21621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6262" y="5883532"/>
            <a:ext cx="609600" cy="609600"/>
          </a:xfrm>
          <a:prstGeom prst="rect">
            <a:avLst/>
          </a:prstGeom>
        </p:spPr>
      </p:pic>
    </p:spTree>
    <p:extLst>
      <p:ext uri="{BB962C8B-B14F-4D97-AF65-F5344CB8AC3E}">
        <p14:creationId xmlns:p14="http://schemas.microsoft.com/office/powerpoint/2010/main" val="25528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9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57D7DA45-DE3E-E462-AA01-67186A294CB5}"/>
              </a:ext>
            </a:extLst>
          </p:cNvPr>
          <p:cNvSpPr txBox="1"/>
          <p:nvPr/>
        </p:nvSpPr>
        <p:spPr>
          <a:xfrm>
            <a:off x="5360669" y="2767279"/>
            <a:ext cx="649795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Journey to Bethlehem </a:t>
            </a:r>
          </a:p>
        </p:txBody>
      </p:sp>
      <p:sp>
        <p:nvSpPr>
          <p:cNvPr id="4" name="TextBox 3">
            <a:extLst>
              <a:ext uri="{FF2B5EF4-FFF2-40B4-BE49-F238E27FC236}">
                <a16:creationId xmlns:a16="http://schemas.microsoft.com/office/drawing/2014/main" id="{5D36A943-670D-28FA-9225-F5F242D01D14}"/>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BF67EB02-B96D-DC1D-4595-079AA4D53FB5}"/>
              </a:ext>
            </a:extLst>
          </p:cNvPr>
          <p:cNvSpPr txBox="1"/>
          <p:nvPr/>
        </p:nvSpPr>
        <p:spPr>
          <a:xfrm>
            <a:off x="3232760" y="2382559"/>
            <a:ext cx="222910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IV</a:t>
            </a:r>
          </a:p>
        </p:txBody>
      </p:sp>
    </p:spTree>
    <p:extLst>
      <p:ext uri="{BB962C8B-B14F-4D97-AF65-F5344CB8AC3E}">
        <p14:creationId xmlns:p14="http://schemas.microsoft.com/office/powerpoint/2010/main" val="421472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538162" y="415915"/>
            <a:ext cx="11115676"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2:1,3-5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it came to pass in those days that a decree went out from Caesar Augustus that all the world should be registered. </a:t>
            </a:r>
            <a:r>
              <a:rPr lang="en-US" sz="3500" baseline="30000" dirty="0">
                <a:solidFill>
                  <a:prstClr val="white"/>
                </a:solidFill>
                <a:latin typeface="Calibri Light" panose="020F0302020204030204"/>
              </a:rPr>
              <a:t>3</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So all went to be registered, everyone to his own 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aseline="30000" dirty="0">
                <a:solidFill>
                  <a:prstClr val="white"/>
                </a:solidFill>
                <a:latin typeface="Calibri Light" panose="020F0302020204030204"/>
              </a:rPr>
              <a:t>4</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Joseph also went up from Galilee, out of the city of Nazareth, into Judea, to the city of David, which is called Bethlehem, because he was of the house and lineage of David, </a:t>
            </a:r>
            <a:r>
              <a:rPr lang="en-US" sz="3500" baseline="30000" dirty="0">
                <a:solidFill>
                  <a:prstClr val="white"/>
                </a:solidFill>
                <a:latin typeface="Calibri Light" panose="020F0302020204030204"/>
              </a:rPr>
              <a:t>5</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to be registered with Mary, his betrothed wife, who was with child.</a:t>
            </a:r>
          </a:p>
        </p:txBody>
      </p:sp>
    </p:spTree>
    <p:extLst>
      <p:ext uri="{BB962C8B-B14F-4D97-AF65-F5344CB8AC3E}">
        <p14:creationId xmlns:p14="http://schemas.microsoft.com/office/powerpoint/2010/main" val="78090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81037" y="1004143"/>
            <a:ext cx="10977563"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Light" panose="020F0302020204030204"/>
              </a:rPr>
              <a:t>The trip from Nazareth to Bethlehem was 90 miles. They must travel south along the flatlands of the Jordan, then west over the hills surrounding Jerusalem, then finally on into Bethlehem. </a:t>
            </a:r>
            <a:r>
              <a:rPr lang="en-US" sz="3600" baseline="30000" dirty="0">
                <a:solidFill>
                  <a:prstClr val="white"/>
                </a:solidFill>
                <a:latin typeface="Calibri Light" panose="020F0302020204030204"/>
              </a:rPr>
              <a:t>1</a:t>
            </a:r>
            <a:r>
              <a:rPr lang="en-US" sz="3600" dirty="0">
                <a:solidFill>
                  <a:prstClr val="white"/>
                </a:solidFill>
                <a:latin typeface="Calibri Light" panose="020F0302020204030204"/>
              </a:rPr>
              <a:t> “We have no idea how difficult it was” “In antiquity, the most we find people traveling is 20 miles a day. And this trip was very much uphill and downhill. It was not simple.”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prstClr val="white"/>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30000" noProof="0" dirty="0">
                <a:ln>
                  <a:noFill/>
                </a:ln>
                <a:solidFill>
                  <a:prstClr val="white"/>
                </a:solidFill>
                <a:effectLst/>
                <a:uLnTx/>
                <a:uFillTx/>
                <a:latin typeface="Calibri Light" panose="020F0302020204030204"/>
                <a:ea typeface="+mn-ea"/>
                <a:cs typeface="+mn-cs"/>
              </a:rPr>
              <a:t>1</a:t>
            </a:r>
            <a:r>
              <a:rPr kumimoji="0" lang="en-US" sz="2800" b="0" i="1" u="none" strike="noStrike" kern="1200" cap="none" spc="0" normalizeH="0" baseline="0" noProof="0" dirty="0">
                <a:ln>
                  <a:noFill/>
                </a:ln>
                <a:solidFill>
                  <a:prstClr val="white"/>
                </a:solidFill>
                <a:effectLst/>
                <a:uLnTx/>
                <a:uFillTx/>
                <a:latin typeface="Calibri Light" panose="020F0302020204030204"/>
                <a:ea typeface="+mn-ea"/>
                <a:cs typeface="+mn-cs"/>
              </a:rPr>
              <a:t> James F Strange Professor of Biblical Archeology</a:t>
            </a:r>
          </a:p>
        </p:txBody>
      </p:sp>
    </p:spTree>
    <p:extLst>
      <p:ext uri="{BB962C8B-B14F-4D97-AF65-F5344CB8AC3E}">
        <p14:creationId xmlns:p14="http://schemas.microsoft.com/office/powerpoint/2010/main" val="34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4" name="Title 1">
            <a:extLst>
              <a:ext uri="{FF2B5EF4-FFF2-40B4-BE49-F238E27FC236}">
                <a16:creationId xmlns:a16="http://schemas.microsoft.com/office/drawing/2014/main" id="{FEF6A4F6-3488-F22A-A94A-C0D8B3E4DA7A}"/>
              </a:ext>
            </a:extLst>
          </p:cNvPr>
          <p:cNvSpPr txBox="1">
            <a:spLocks/>
          </p:cNvSpPr>
          <p:nvPr/>
        </p:nvSpPr>
        <p:spPr>
          <a:xfrm>
            <a:off x="343229" y="1304364"/>
            <a:ext cx="3944030" cy="2610851"/>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O Little Town of </a:t>
            </a:r>
            <a:r>
              <a:rPr kumimoji="0" lang="en-US" sz="50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Bethlehem</a:t>
            </a:r>
          </a:p>
        </p:txBody>
      </p:sp>
      <p:sp>
        <p:nvSpPr>
          <p:cNvPr id="5" name="Title 1">
            <a:extLst>
              <a:ext uri="{FF2B5EF4-FFF2-40B4-BE49-F238E27FC236}">
                <a16:creationId xmlns:a16="http://schemas.microsoft.com/office/drawing/2014/main" id="{1DB06BA7-2852-EB82-4254-B0E2FAEE9F05}"/>
              </a:ext>
            </a:extLst>
          </p:cNvPr>
          <p:cNvSpPr txBox="1">
            <a:spLocks/>
          </p:cNvSpPr>
          <p:nvPr/>
        </p:nvSpPr>
        <p:spPr>
          <a:xfrm>
            <a:off x="286559" y="4354230"/>
            <a:ext cx="3956562" cy="9771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135</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6" name="TextBox 5">
            <a:extLst>
              <a:ext uri="{FF2B5EF4-FFF2-40B4-BE49-F238E27FC236}">
                <a16:creationId xmlns:a16="http://schemas.microsoft.com/office/drawing/2014/main" id="{633FEF4C-F9C5-8D80-FF80-16E1578C18CC}"/>
              </a:ext>
            </a:extLst>
          </p:cNvPr>
          <p:cNvSpPr txBox="1"/>
          <p:nvPr/>
        </p:nvSpPr>
        <p:spPr>
          <a:xfrm>
            <a:off x="286559" y="5553178"/>
            <a:ext cx="40699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Lewis Henry Redner | Phillips Brooks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pic>
        <p:nvPicPr>
          <p:cNvPr id="7" name="Picture 6">
            <a:extLst>
              <a:ext uri="{FF2B5EF4-FFF2-40B4-BE49-F238E27FC236}">
                <a16:creationId xmlns:a16="http://schemas.microsoft.com/office/drawing/2014/main" id="{78D16941-2A9B-E36E-FE40-E5A7CEDCB4EA}"/>
              </a:ext>
            </a:extLst>
          </p:cNvPr>
          <p:cNvPicPr>
            <a:picLocks noChangeAspect="1"/>
          </p:cNvPicPr>
          <p:nvPr/>
        </p:nvPicPr>
        <p:blipFill>
          <a:blip r:embed="rId3">
            <a:extLst>
              <a:ext uri="{28A0092B-C50C-407E-A947-70E740481C1C}">
                <a14:useLocalDpi xmlns:a14="http://schemas.microsoft.com/office/drawing/2010/main" val="0"/>
              </a:ext>
            </a:extLst>
          </a:blip>
          <a:srcRect l="13016" r="13016"/>
          <a:stretch/>
        </p:blipFill>
        <p:spPr>
          <a:xfrm flipH="1">
            <a:off x="5405862" y="837216"/>
            <a:ext cx="6019331" cy="5180321"/>
          </a:xfrm>
          <a:prstGeom prst="rect">
            <a:avLst/>
          </a:prstGeom>
          <a:effectLst/>
        </p:spPr>
      </p:pic>
      <p:sp>
        <p:nvSpPr>
          <p:cNvPr id="9" name="TextBox 8">
            <a:extLst>
              <a:ext uri="{FF2B5EF4-FFF2-40B4-BE49-F238E27FC236}">
                <a16:creationId xmlns:a16="http://schemas.microsoft.com/office/drawing/2014/main" id="{F25868CD-8C1C-B6F3-D464-D166FD1CCD06}"/>
              </a:ext>
            </a:extLst>
          </p:cNvPr>
          <p:cNvSpPr txBox="1"/>
          <p:nvPr/>
        </p:nvSpPr>
        <p:spPr>
          <a:xfrm>
            <a:off x="8106616" y="6296971"/>
            <a:ext cx="36011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ChristianPhotoShops.com</a:t>
            </a:r>
          </a:p>
        </p:txBody>
      </p:sp>
    </p:spTree>
    <p:extLst>
      <p:ext uri="{BB962C8B-B14F-4D97-AF65-F5344CB8AC3E}">
        <p14:creationId xmlns:p14="http://schemas.microsoft.com/office/powerpoint/2010/main" val="384006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 little town of Bethlehem,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H</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ow still we see thee lie!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Above thy deep and dreamless sleep the silent stars go by.</a:t>
            </a:r>
          </a:p>
        </p:txBody>
      </p:sp>
    </p:spTree>
    <p:extLst>
      <p:ext uri="{BB962C8B-B14F-4D97-AF65-F5344CB8AC3E}">
        <p14:creationId xmlns:p14="http://schemas.microsoft.com/office/powerpoint/2010/main" val="82895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Yet in thy dark streets shineth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everlasting Light;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hopes and fears of all the years are met in Thee tonight.</a:t>
            </a:r>
          </a:p>
        </p:txBody>
      </p:sp>
    </p:spTree>
    <p:extLst>
      <p:ext uri="{BB962C8B-B14F-4D97-AF65-F5344CB8AC3E}">
        <p14:creationId xmlns:p14="http://schemas.microsoft.com/office/powerpoint/2010/main" val="668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For Christ is born of Mary,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And gathered all above, While mortals sleep, the angels keep Their watch of wondering love.</a:t>
            </a:r>
          </a:p>
        </p:txBody>
      </p:sp>
    </p:spTree>
    <p:extLst>
      <p:ext uri="{BB962C8B-B14F-4D97-AF65-F5344CB8AC3E}">
        <p14:creationId xmlns:p14="http://schemas.microsoft.com/office/powerpoint/2010/main" val="41045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89F428B-D3C6-E649-5741-CE81EAF089B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5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 morning stars together, Proclaim the holy birth!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And praises sing to God the King, And peace to men on earth.</a:t>
            </a:r>
          </a:p>
        </p:txBody>
      </p:sp>
    </p:spTree>
    <p:extLst>
      <p:ext uri="{BB962C8B-B14F-4D97-AF65-F5344CB8AC3E}">
        <p14:creationId xmlns:p14="http://schemas.microsoft.com/office/powerpoint/2010/main" val="13435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How silently, how silently,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T</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he wondrous Gift is </a:t>
            </a:r>
            <a:r>
              <a:rPr kumimoji="0" lang="en-US" sz="5400" b="0" i="0" u="none" strike="noStrike" kern="1200" cap="none" spc="0" normalizeH="0" baseline="0" noProof="0" dirty="0" err="1">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giv</a:t>
            </a:r>
            <a:r>
              <a:rPr lang="en-US" sz="5400" dirty="0" err="1">
                <a:solidFill>
                  <a:srgbClr val="2C2A29"/>
                </a:solidFill>
                <a:latin typeface="Georgia" panose="02040502050405020303" pitchFamily="18" charset="0"/>
                <a:ea typeface="Times New Roman" panose="02020603050405020304" pitchFamily="18" charset="0"/>
                <a:cs typeface="Times New Roman" panose="02020603050405020304" pitchFamily="18" charset="0"/>
              </a:rPr>
              <a:t>en</a:t>
            </a: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a:t>
            </a:r>
            <a:endPar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So God imparts to human hearts The blessings of His </a:t>
            </a:r>
            <a:r>
              <a:rPr kumimoji="0" lang="en-US" sz="5400" b="0" i="0" u="none" strike="noStrike" kern="1200" cap="none" spc="0" normalizeH="0" baseline="0" noProof="0" dirty="0" err="1">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heav’n</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552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4" y="698196"/>
            <a:ext cx="10830789"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No ear may hear His coming,</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B</a:t>
            </a:r>
            <a:r>
              <a:rPr kumimoji="0" lang="en-US" sz="5400" b="0" i="0" u="none" strike="noStrike" kern="1200" cap="none" spc="0" normalizeH="0" baseline="0" noProof="0" dirty="0" err="1">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ut</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 in this world of sin, Where meek souls will receive Him still, The dear Christ enters in.</a:t>
            </a:r>
          </a:p>
        </p:txBody>
      </p:sp>
    </p:spTree>
    <p:extLst>
      <p:ext uri="{BB962C8B-B14F-4D97-AF65-F5344CB8AC3E}">
        <p14:creationId xmlns:p14="http://schemas.microsoft.com/office/powerpoint/2010/main" val="311821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4" y="698196"/>
            <a:ext cx="10830789"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 holy Child of Bethlehem, Descend to us, we pray;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Cast out our sin, and enter in,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B</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e born in us today.</a:t>
            </a:r>
          </a:p>
        </p:txBody>
      </p:sp>
    </p:spTree>
    <p:extLst>
      <p:ext uri="{BB962C8B-B14F-4D97-AF65-F5344CB8AC3E}">
        <p14:creationId xmlns:p14="http://schemas.microsoft.com/office/powerpoint/2010/main" val="331982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4" y="698196"/>
            <a:ext cx="10830789"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We hear the Christmas angels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great glad tidings tell;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 come to us, abide with us,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O</a:t>
            </a:r>
            <a:r>
              <a:rPr kumimoji="0" lang="en-US" sz="5400" b="0" i="0" u="none" strike="noStrike" kern="1200" cap="none" spc="0" normalizeH="0" baseline="0" noProof="0" dirty="0" err="1">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ur</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 Lord Immanuel!</a:t>
            </a:r>
          </a:p>
        </p:txBody>
      </p:sp>
    </p:spTree>
    <p:extLst>
      <p:ext uri="{BB962C8B-B14F-4D97-AF65-F5344CB8AC3E}">
        <p14:creationId xmlns:p14="http://schemas.microsoft.com/office/powerpoint/2010/main" val="16018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57D7DA45-DE3E-E462-AA01-67186A294CB5}"/>
              </a:ext>
            </a:extLst>
          </p:cNvPr>
          <p:cNvSpPr txBox="1"/>
          <p:nvPr/>
        </p:nvSpPr>
        <p:spPr>
          <a:xfrm>
            <a:off x="4383068" y="3147981"/>
            <a:ext cx="69783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cap="small" dirty="0">
                <a:solidFill>
                  <a:prstClr val="white"/>
                </a:solidFill>
                <a:effectLst>
                  <a:outerShdw blurRad="38100" dist="38100" dir="2700000" algn="tl">
                    <a:srgbClr val="000000">
                      <a:alpha val="43137"/>
                    </a:srgbClr>
                  </a:outerShdw>
                </a:effectLst>
                <a:latin typeface="Georgia" panose="02040502050405020303" pitchFamily="18" charset="0"/>
              </a:rPr>
              <a:t>The Birth of Jesus</a:t>
            </a:r>
            <a:endPar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endParaRPr>
          </a:p>
        </p:txBody>
      </p:sp>
      <p:sp>
        <p:nvSpPr>
          <p:cNvPr id="5" name="TextBox 4">
            <a:extLst>
              <a:ext uri="{FF2B5EF4-FFF2-40B4-BE49-F238E27FC236}">
                <a16:creationId xmlns:a16="http://schemas.microsoft.com/office/drawing/2014/main" id="{5A6A8688-AD2A-2A69-B683-66C08BF2E97D}"/>
              </a:ext>
            </a:extLst>
          </p:cNvPr>
          <p:cNvSpPr txBox="1"/>
          <p:nvPr/>
        </p:nvSpPr>
        <p:spPr>
          <a:xfrm>
            <a:off x="2895414" y="2382559"/>
            <a:ext cx="187672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a:t>
            </a:r>
          </a:p>
        </p:txBody>
      </p:sp>
      <p:sp>
        <p:nvSpPr>
          <p:cNvPr id="4" name="TextBox 3">
            <a:extLst>
              <a:ext uri="{FF2B5EF4-FFF2-40B4-BE49-F238E27FC236}">
                <a16:creationId xmlns:a16="http://schemas.microsoft.com/office/drawing/2014/main" id="{E407B372-B0F0-195A-A324-A5A21CBB940C}"/>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12876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B4ADAD-3FD0-7C7B-7986-FA8A0420885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88FD5178-A1C9-60F0-5650-FF35761DCCB1}"/>
              </a:ext>
            </a:extLst>
          </p:cNvPr>
          <p:cNvSpPr txBox="1"/>
          <p:nvPr/>
        </p:nvSpPr>
        <p:spPr>
          <a:xfrm>
            <a:off x="4143374" y="2168515"/>
            <a:ext cx="7210425" cy="2785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When they finally arrived in Bethlehem no room could be found for them. No one knew </a:t>
            </a:r>
            <a:r>
              <a:rPr kumimoji="0" lang="en-US" sz="3500" i="0" u="none" strike="noStrike" kern="1200" cap="none" spc="0" normalizeH="0" baseline="0" noProof="0" dirty="0">
                <a:ln>
                  <a:noFill/>
                </a:ln>
                <a:solidFill>
                  <a:prstClr val="white"/>
                </a:solidFill>
                <a:effectLst/>
                <a:uLnTx/>
                <a:uFillTx/>
                <a:latin typeface="Calibri Light" panose="020F0302020204030204"/>
                <a:ea typeface="+mn-ea"/>
                <a:cs typeface="+mn-cs"/>
              </a:rPr>
              <a:t>that this was a Holy night, a Night like no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500" dirty="0">
              <a:solidFill>
                <a:prstClr val="white"/>
              </a:solidFill>
              <a:latin typeface="Calibri Light" panose="020F0302020204030204"/>
            </a:endParaRPr>
          </a:p>
        </p:txBody>
      </p:sp>
      <p:sp>
        <p:nvSpPr>
          <p:cNvPr id="2" name="TextBox 1">
            <a:extLst>
              <a:ext uri="{FF2B5EF4-FFF2-40B4-BE49-F238E27FC236}">
                <a16:creationId xmlns:a16="http://schemas.microsoft.com/office/drawing/2014/main" id="{C6E793D2-CFC6-BFE8-88D7-C791B4E98A2C}"/>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266664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557784"/>
            <a:ext cx="3956562" cy="3442923"/>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Silent Night, Holy Night</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286560" y="5512684"/>
            <a:ext cx="395656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Franz </a:t>
            </a:r>
            <a:r>
              <a:rPr kumimoji="0" lang="en-US" sz="1200" b="0" i="0" u="none" strike="noStrike" kern="1200" cap="none" spc="0" normalizeH="0" baseline="0" noProof="0" dirty="0" err="1">
                <a:ln>
                  <a:noFill/>
                </a:ln>
                <a:solidFill>
                  <a:srgbClr val="717171"/>
                </a:solidFill>
                <a:effectLst/>
                <a:uLnTx/>
                <a:uFillTx/>
                <a:ea typeface="+mn-ea"/>
                <a:cs typeface="+mn-cs"/>
              </a:rPr>
              <a:t>Xaver</a:t>
            </a:r>
            <a:r>
              <a:rPr kumimoji="0" lang="en-US" sz="1200" b="0" i="0" u="none" strike="noStrike" kern="1200" cap="none" spc="0" normalizeH="0" baseline="0" noProof="0" dirty="0">
                <a:ln>
                  <a:noFill/>
                </a:ln>
                <a:solidFill>
                  <a:srgbClr val="717171"/>
                </a:solidFill>
                <a:effectLst/>
                <a:uLnTx/>
                <a:uFillTx/>
                <a:ea typeface="+mn-ea"/>
                <a:cs typeface="+mn-cs"/>
              </a:rPr>
              <a:t> Gruber | John Freeman Young | Joseph Mohr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5" name="Title 1">
            <a:extLst>
              <a:ext uri="{FF2B5EF4-FFF2-40B4-BE49-F238E27FC236}">
                <a16:creationId xmlns:a16="http://schemas.microsoft.com/office/drawing/2014/main" id="{06E4B859-736F-385B-7A5F-2C1BB91C522E}"/>
              </a:ext>
            </a:extLst>
          </p:cNvPr>
          <p:cNvSpPr txBox="1">
            <a:spLocks/>
          </p:cNvSpPr>
          <p:nvPr/>
        </p:nvSpPr>
        <p:spPr>
          <a:xfrm>
            <a:off x="286559" y="4354230"/>
            <a:ext cx="3956562" cy="9771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143</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D5C70BCD-0251-94D3-B375-61F12E4A03E1}"/>
              </a:ext>
            </a:extLst>
          </p:cNvPr>
          <p:cNvPicPr>
            <a:picLocks noChangeAspect="1"/>
          </p:cNvPicPr>
          <p:nvPr/>
        </p:nvPicPr>
        <p:blipFill>
          <a:blip r:embed="rId3">
            <a:extLst>
              <a:ext uri="{28A0092B-C50C-407E-A947-70E740481C1C}">
                <a14:useLocalDpi xmlns:a14="http://schemas.microsoft.com/office/drawing/2010/main" val="0"/>
              </a:ext>
            </a:extLst>
          </a:blip>
          <a:srcRect l="23072" r="23072"/>
          <a:stretch/>
        </p:blipFill>
        <p:spPr>
          <a:xfrm>
            <a:off x="5405862" y="837216"/>
            <a:ext cx="6019331" cy="5180321"/>
          </a:xfrm>
          <a:prstGeom prst="rect">
            <a:avLst/>
          </a:prstGeom>
          <a:effectLst/>
        </p:spPr>
      </p:pic>
      <p:sp>
        <p:nvSpPr>
          <p:cNvPr id="6" name="TextBox 5">
            <a:extLst>
              <a:ext uri="{FF2B5EF4-FFF2-40B4-BE49-F238E27FC236}">
                <a16:creationId xmlns:a16="http://schemas.microsoft.com/office/drawing/2014/main" id="{C667CE16-734C-114F-71EF-F504DB1EC06C}"/>
              </a:ext>
            </a:extLst>
          </p:cNvPr>
          <p:cNvSpPr txBox="1"/>
          <p:nvPr/>
        </p:nvSpPr>
        <p:spPr>
          <a:xfrm>
            <a:off x="8415527" y="6331264"/>
            <a:ext cx="312509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PhotoGranary</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Adobe Stock</a:t>
            </a:r>
          </a:p>
        </p:txBody>
      </p:sp>
    </p:spTree>
    <p:extLst>
      <p:ext uri="{BB962C8B-B14F-4D97-AF65-F5344CB8AC3E}">
        <p14:creationId xmlns:p14="http://schemas.microsoft.com/office/powerpoint/2010/main" val="229069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Silent night, holy night,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All is calm, all is bright;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Round yon virgin mother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Child!</a:t>
            </a:r>
          </a:p>
        </p:txBody>
      </p:sp>
    </p:spTree>
    <p:extLst>
      <p:ext uri="{BB962C8B-B14F-4D97-AF65-F5344CB8AC3E}">
        <p14:creationId xmlns:p14="http://schemas.microsoft.com/office/powerpoint/2010/main" val="328134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Holy Infant so tender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mild, Sleep in heavenly peace, Sleep in heavenly peace.</a:t>
            </a:r>
          </a:p>
        </p:txBody>
      </p:sp>
    </p:spTree>
    <p:extLst>
      <p:ext uri="{BB962C8B-B14F-4D97-AF65-F5344CB8AC3E}">
        <p14:creationId xmlns:p14="http://schemas.microsoft.com/office/powerpoint/2010/main" val="387352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3" name="TextBox 2">
            <a:extLst>
              <a:ext uri="{FF2B5EF4-FFF2-40B4-BE49-F238E27FC236}">
                <a16:creationId xmlns:a16="http://schemas.microsoft.com/office/drawing/2014/main" id="{C58E88B1-D701-35A7-99D8-5D1F344E7114}"/>
              </a:ext>
            </a:extLst>
          </p:cNvPr>
          <p:cNvSpPr txBox="1"/>
          <p:nvPr/>
        </p:nvSpPr>
        <p:spPr>
          <a:xfrm>
            <a:off x="4225592" y="2659556"/>
            <a:ext cx="7189992"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small" spc="0" normalizeH="0" baseline="0" noProof="0" dirty="0">
                <a:ln>
                  <a:noFill/>
                </a:ln>
                <a:solidFill>
                  <a:prstClr val="white"/>
                </a:solidFill>
                <a:uLnTx/>
                <a:uFillTx/>
                <a:latin typeface="Georgia" panose="02040502050405020303" pitchFamily="18" charset="0"/>
                <a:ea typeface="+mn-ea"/>
                <a:cs typeface="+mn-cs"/>
              </a:rPr>
              <a:t>Immanuel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small" spc="0" normalizeH="0" baseline="0" noProof="0" dirty="0">
                <a:ln>
                  <a:noFill/>
                </a:ln>
                <a:solidFill>
                  <a:prstClr val="white"/>
                </a:solidFill>
                <a:uLnTx/>
                <a:uFillTx/>
                <a:latin typeface="Georgia" panose="02040502050405020303" pitchFamily="18" charset="0"/>
                <a:ea typeface="+mn-ea"/>
                <a:cs typeface="+mn-cs"/>
              </a:rPr>
              <a:t>God With Us</a:t>
            </a:r>
          </a:p>
        </p:txBody>
      </p:sp>
      <p:sp>
        <p:nvSpPr>
          <p:cNvPr id="4" name="TextBox 3">
            <a:extLst>
              <a:ext uri="{FF2B5EF4-FFF2-40B4-BE49-F238E27FC236}">
                <a16:creationId xmlns:a16="http://schemas.microsoft.com/office/drawing/2014/main" id="{B0015462-D333-7EE7-E9FE-1813EA492F30}"/>
              </a:ext>
            </a:extLst>
          </p:cNvPr>
          <p:cNvSpPr txBox="1"/>
          <p:nvPr/>
        </p:nvSpPr>
        <p:spPr>
          <a:xfrm>
            <a:off x="3024838" y="2382558"/>
            <a:ext cx="120075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a:t>
            </a:r>
          </a:p>
        </p:txBody>
      </p:sp>
      <p:sp>
        <p:nvSpPr>
          <p:cNvPr id="2" name="TextBox 1">
            <a:extLst>
              <a:ext uri="{FF2B5EF4-FFF2-40B4-BE49-F238E27FC236}">
                <a16:creationId xmlns:a16="http://schemas.microsoft.com/office/drawing/2014/main" id="{7C3E87A4-8ADF-D7FF-C8BE-E844904254E7}"/>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42588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Silent night, holy night,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Darkness flies, all is light;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Shepherds hear the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angels sing,</a:t>
            </a:r>
          </a:p>
        </p:txBody>
      </p:sp>
    </p:spTree>
    <p:extLst>
      <p:ext uri="{BB962C8B-B14F-4D97-AF65-F5344CB8AC3E}">
        <p14:creationId xmlns:p14="http://schemas.microsoft.com/office/powerpoint/2010/main" val="415063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“Alleluia! hail the King!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Savior is born,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Savior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is born.”</a:t>
            </a:r>
          </a:p>
        </p:txBody>
      </p:sp>
    </p:spTree>
    <p:extLst>
      <p:ext uri="{BB962C8B-B14F-4D97-AF65-F5344CB8AC3E}">
        <p14:creationId xmlns:p14="http://schemas.microsoft.com/office/powerpoint/2010/main" val="341808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Silent night, holy night,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Son of God, love’s pure light;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Radiant beams from Thy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holy face,</a:t>
            </a:r>
          </a:p>
        </p:txBody>
      </p:sp>
    </p:spTree>
    <p:extLst>
      <p:ext uri="{BB962C8B-B14F-4D97-AF65-F5344CB8AC3E}">
        <p14:creationId xmlns:p14="http://schemas.microsoft.com/office/powerpoint/2010/main" val="352049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With the dawn of redeeming grace, Jesus, Lord, at Thy birth, Jesus, Lord,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Thy birth.</a:t>
            </a:r>
          </a:p>
        </p:txBody>
      </p:sp>
    </p:spTree>
    <p:extLst>
      <p:ext uri="{BB962C8B-B14F-4D97-AF65-F5344CB8AC3E}">
        <p14:creationId xmlns:p14="http://schemas.microsoft.com/office/powerpoint/2010/main" val="136662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942975" y="644706"/>
            <a:ext cx="1022985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Silent night, holy night,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Wondrous star, lend thy light; With the angels let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us sing, </a:t>
            </a:r>
          </a:p>
        </p:txBody>
      </p:sp>
    </p:spTree>
    <p:extLst>
      <p:ext uri="{BB962C8B-B14F-4D97-AF65-F5344CB8AC3E}">
        <p14:creationId xmlns:p14="http://schemas.microsoft.com/office/powerpoint/2010/main" val="370735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942975" y="644706"/>
            <a:ext cx="1022985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Alleluia to our King;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Savior is born,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Savior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is born.</a:t>
            </a:r>
          </a:p>
        </p:txBody>
      </p:sp>
    </p:spTree>
    <p:extLst>
      <p:ext uri="{BB962C8B-B14F-4D97-AF65-F5344CB8AC3E}">
        <p14:creationId xmlns:p14="http://schemas.microsoft.com/office/powerpoint/2010/main" val="377969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4" name="TextBox 3">
            <a:extLst>
              <a:ext uri="{FF2B5EF4-FFF2-40B4-BE49-F238E27FC236}">
                <a16:creationId xmlns:a16="http://schemas.microsoft.com/office/drawing/2014/main" id="{D9820B9E-7765-49E7-6C55-88ABED52B653}"/>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7" name="TextBox 6">
            <a:extLst>
              <a:ext uri="{FF2B5EF4-FFF2-40B4-BE49-F238E27FC236}">
                <a16:creationId xmlns:a16="http://schemas.microsoft.com/office/drawing/2014/main" id="{347795AC-C263-DF30-2D4A-953E8CE98C49}"/>
              </a:ext>
            </a:extLst>
          </p:cNvPr>
          <p:cNvSpPr txBox="1"/>
          <p:nvPr/>
        </p:nvSpPr>
        <p:spPr>
          <a:xfrm>
            <a:off x="2895414" y="2382559"/>
            <a:ext cx="187672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a:t>
            </a:r>
          </a:p>
        </p:txBody>
      </p:sp>
      <p:sp>
        <p:nvSpPr>
          <p:cNvPr id="2" name="TextBox 1">
            <a:extLst>
              <a:ext uri="{FF2B5EF4-FFF2-40B4-BE49-F238E27FC236}">
                <a16:creationId xmlns:a16="http://schemas.microsoft.com/office/drawing/2014/main" id="{8B4E26F9-BD3F-8ECD-5BDB-2BB2BA64A77D}"/>
              </a:ext>
            </a:extLst>
          </p:cNvPr>
          <p:cNvSpPr txBox="1"/>
          <p:nvPr/>
        </p:nvSpPr>
        <p:spPr>
          <a:xfrm>
            <a:off x="4383068" y="3147981"/>
            <a:ext cx="69783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cap="small" dirty="0">
                <a:solidFill>
                  <a:prstClr val="white"/>
                </a:solidFill>
                <a:effectLst>
                  <a:outerShdw blurRad="38100" dist="38100" dir="2700000" algn="tl">
                    <a:srgbClr val="000000">
                      <a:alpha val="43137"/>
                    </a:srgbClr>
                  </a:outerShdw>
                </a:effectLst>
                <a:latin typeface="Georgia" panose="02040502050405020303" pitchFamily="18" charset="0"/>
              </a:rPr>
              <a:t>The Birth of Jesus</a:t>
            </a:r>
            <a:endPar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5875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5B3FA-6CD9-C468-FCAF-8C0FC004441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6B4C8953-BA15-D13B-5F3D-C1A02C04A05A}"/>
              </a:ext>
            </a:extLst>
          </p:cNvPr>
          <p:cNvSpPr txBox="1"/>
          <p:nvPr/>
        </p:nvSpPr>
        <p:spPr>
          <a:xfrm>
            <a:off x="4086225" y="1389994"/>
            <a:ext cx="711171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500" dirty="0">
                <a:solidFill>
                  <a:prstClr val="white"/>
                </a:solidFill>
                <a:latin typeface="Calibri Light" panose="020F0302020204030204"/>
              </a:rPr>
              <a:t>Luke writes: </a:t>
            </a: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6 </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So it was, that while they were there, the days were completed for her to be delivered. </a:t>
            </a: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7</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she brought forth her firstborn Son, and wrapped Him in swaddling cloths, and laid Him in a manger, because there was no room for them in the inn. </a:t>
            </a:r>
            <a:r>
              <a:rPr lang="en-US" sz="3500" i="1" dirty="0">
                <a:solidFill>
                  <a:prstClr val="white"/>
                </a:solidFill>
                <a:latin typeface="Calibri Light" panose="020F0302020204030204"/>
              </a:rPr>
              <a:t>(Luke 2:6-7)</a:t>
            </a:r>
            <a:endPar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CA53B7D8-1A82-5AB6-3D48-C2470D6675AA}"/>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345145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86B55C-376B-371B-C6B3-02F83409E0B6}"/>
              </a:ext>
            </a:extLst>
          </p:cNvPr>
          <p:cNvSpPr txBox="1"/>
          <p:nvPr/>
        </p:nvSpPr>
        <p:spPr>
          <a:xfrm>
            <a:off x="437050" y="418348"/>
            <a:ext cx="11344275" cy="2323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What Child is This?</a:t>
            </a:r>
          </a:p>
        </p:txBody>
      </p:sp>
      <p:pic>
        <p:nvPicPr>
          <p:cNvPr id="6" name="Picture 5">
            <a:extLst>
              <a:ext uri="{FF2B5EF4-FFF2-40B4-BE49-F238E27FC236}">
                <a16:creationId xmlns:a16="http://schemas.microsoft.com/office/drawing/2014/main" id="{335D81B5-91B9-56FC-B93F-B8DBBCBF986B}"/>
              </a:ext>
            </a:extLst>
          </p:cNvPr>
          <p:cNvPicPr>
            <a:picLocks noChangeAspect="1"/>
          </p:cNvPicPr>
          <p:nvPr/>
        </p:nvPicPr>
        <p:blipFill>
          <a:blip r:embed="rId3">
            <a:extLst>
              <a:ext uri="{28A0092B-C50C-407E-A947-70E740481C1C}">
                <a14:useLocalDpi xmlns:a14="http://schemas.microsoft.com/office/drawing/2010/main" val="0"/>
              </a:ext>
            </a:extLst>
          </a:blip>
          <a:srcRect t="25460" b="25460"/>
          <a:stretch/>
        </p:blipFill>
        <p:spPr>
          <a:xfrm>
            <a:off x="825193" y="3217919"/>
            <a:ext cx="10355425" cy="3221733"/>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A4533B52-C2AB-393D-131C-AD4D4EDDE8B4}"/>
              </a:ext>
            </a:extLst>
          </p:cNvPr>
          <p:cNvSpPr txBox="1"/>
          <p:nvPr/>
        </p:nvSpPr>
        <p:spPr>
          <a:xfrm>
            <a:off x="6837218" y="6439652"/>
            <a:ext cx="4343400" cy="215444"/>
          </a:xfrm>
          <a:prstGeom prst="rect">
            <a:avLst/>
          </a:prstGeom>
          <a:noFill/>
        </p:spPr>
        <p:txBody>
          <a:bodyPr wrap="square" rtlCol="0">
            <a:spAutoFit/>
          </a:bodyPr>
          <a:lstStyle/>
          <a:p>
            <a:pPr algn="r">
              <a:defRPr/>
            </a:pPr>
            <a:r>
              <a:rPr lang="en-US" sz="800" dirty="0">
                <a:solidFill>
                  <a:schemeClr val="bg1">
                    <a:lumMod val="65000"/>
                  </a:schemeClr>
                </a:solidFill>
                <a:latin typeface="Calibri" panose="020F0502020204030204"/>
              </a:rPr>
              <a:t>ChristianPhotoShops.com</a:t>
            </a:r>
            <a:endParaRPr kumimoji="0" lang="en-US" sz="8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C073441-91AC-B5E0-4F4D-B0874FF90112}"/>
              </a:ext>
            </a:extLst>
          </p:cNvPr>
          <p:cNvSpPr txBox="1"/>
          <p:nvPr/>
        </p:nvSpPr>
        <p:spPr>
          <a:xfrm>
            <a:off x="346561" y="2386923"/>
            <a:ext cx="1143476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spc="0" normalizeH="0" noProof="0" dirty="0">
                <a:ln>
                  <a:noFill/>
                </a:ln>
                <a:effectLst>
                  <a:outerShdw blurRad="38100" dist="38100" dir="2700000" algn="tl">
                    <a:srgbClr val="000000">
                      <a:alpha val="43137"/>
                    </a:srgbClr>
                  </a:outerShdw>
                </a:effectLst>
                <a:uLnTx/>
                <a:uFillTx/>
                <a:latin typeface="Calibri Light" panose="020F0302020204030204"/>
                <a:ea typeface="+mn-ea"/>
                <a:cs typeface="+mn-cs"/>
              </a:rPr>
              <a:t>Elder Jim Carpenter &amp; Margaret Green</a:t>
            </a:r>
          </a:p>
        </p:txBody>
      </p:sp>
    </p:spTree>
    <p:extLst>
      <p:ext uri="{BB962C8B-B14F-4D97-AF65-F5344CB8AC3E}">
        <p14:creationId xmlns:p14="http://schemas.microsoft.com/office/powerpoint/2010/main" val="151136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D6B609-A567-482E-B825-90EFFF0D13F5}"/>
              </a:ext>
            </a:extLst>
          </p:cNvPr>
          <p:cNvPicPr>
            <a:picLocks noChangeAspect="1"/>
          </p:cNvPicPr>
          <p:nvPr/>
        </p:nvPicPr>
        <p:blipFill>
          <a:blip r:embed="rId3">
            <a:extLst>
              <a:ext uri="{28A0092B-C50C-407E-A947-70E740481C1C}">
                <a14:useLocalDpi xmlns:a14="http://schemas.microsoft.com/office/drawing/2010/main" val="0"/>
              </a:ext>
            </a:extLst>
          </a:blip>
          <a:srcRect l="11252" r="11252"/>
          <a:stretch/>
        </p:blipFill>
        <p:spPr>
          <a:xfrm>
            <a:off x="5405862" y="837216"/>
            <a:ext cx="6019331" cy="5180321"/>
          </a:xfrm>
          <a:prstGeom prst="rect">
            <a:avLst/>
          </a:prstGeom>
          <a:effectLst/>
        </p:spPr>
      </p:pic>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1936376"/>
            <a:ext cx="4069903" cy="2152725"/>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lang="en-US" sz="5400" b="1" cap="small" dirty="0">
                <a:solidFill>
                  <a:prstClr val="black"/>
                </a:solidFill>
                <a:effectLst>
                  <a:outerShdw blurRad="38100" dist="38100" dir="2700000" algn="tl">
                    <a:srgbClr val="000000">
                      <a:alpha val="43137"/>
                    </a:srgbClr>
                  </a:outerShdw>
                </a:effectLst>
                <a:latin typeface="Georgia" panose="02040502050405020303" pitchFamily="18" charset="0"/>
              </a:rPr>
              <a:t>Away in a Manger</a:t>
            </a:r>
            <a:endPar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endParaRP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177806" y="5385631"/>
            <a:ext cx="421820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James Ramsey Murray | John Thomas McFarland | Martin Luther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124</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2" name="TextBox 1">
            <a:extLst>
              <a:ext uri="{FF2B5EF4-FFF2-40B4-BE49-F238E27FC236}">
                <a16:creationId xmlns:a16="http://schemas.microsoft.com/office/drawing/2014/main" id="{03074A29-8185-D45D-12CC-080816DAAF0F}"/>
              </a:ext>
            </a:extLst>
          </p:cNvPr>
          <p:cNvSpPr txBox="1"/>
          <p:nvPr/>
        </p:nvSpPr>
        <p:spPr>
          <a:xfrm>
            <a:off x="8106616" y="6331264"/>
            <a:ext cx="36011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Anneke – Adobe Stock</a:t>
            </a:r>
          </a:p>
        </p:txBody>
      </p:sp>
    </p:spTree>
    <p:extLst>
      <p:ext uri="{BB962C8B-B14F-4D97-AF65-F5344CB8AC3E}">
        <p14:creationId xmlns:p14="http://schemas.microsoft.com/office/powerpoint/2010/main" val="238636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533400" y="703847"/>
            <a:ext cx="10991849" cy="5632311"/>
          </a:xfrm>
          <a:prstGeom prst="rect">
            <a:avLst/>
          </a:prstGeom>
          <a:noFill/>
        </p:spPr>
        <p:txBody>
          <a:bodyPr wrap="square" rtlCol="0">
            <a:spAutoFit/>
          </a:bodyPr>
          <a:lstStyle/>
          <a:p>
            <a:pPr algn="ctr"/>
            <a:r>
              <a:rPr lang="en-US" sz="3600" dirty="0">
                <a:solidFill>
                  <a:schemeClr val="bg1"/>
                </a:solidFill>
                <a:latin typeface="+mj-lt"/>
              </a:rPr>
              <a:t>“His name shall be called Immanuel, …God with us.” “The light of the knowledge of the glory of God” is seen “in the face of Jesus Christ.” From the days of eternity, the Lord Jesus Christ was one with the Father; He was “the image of God,” the image of His greatness and majesty, “the outshining of His glory.” It was to manifest this glory that He came to our world. To this sin-darkened earth he came to reveal the light of God’s love, to be “God with us.” Therefore, it was prophesied of Him, “His name shall be called Immanuel.” </a:t>
            </a:r>
            <a:r>
              <a:rPr lang="en-US" sz="3600" i="1" dirty="0">
                <a:solidFill>
                  <a:schemeClr val="bg1"/>
                </a:solidFill>
                <a:latin typeface="+mj-lt"/>
              </a:rPr>
              <a:t>(DA 19.1)</a:t>
            </a:r>
          </a:p>
        </p:txBody>
      </p:sp>
    </p:spTree>
    <p:extLst>
      <p:ext uri="{BB962C8B-B14F-4D97-AF65-F5344CB8AC3E}">
        <p14:creationId xmlns:p14="http://schemas.microsoft.com/office/powerpoint/2010/main" val="58599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Away in a manger, no crib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for a bed, The little Lord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Jesus, laid down His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sweet head.</a:t>
            </a:r>
          </a:p>
        </p:txBody>
      </p:sp>
    </p:spTree>
    <p:extLst>
      <p:ext uri="{BB962C8B-B14F-4D97-AF65-F5344CB8AC3E}">
        <p14:creationId xmlns:p14="http://schemas.microsoft.com/office/powerpoint/2010/main" val="357436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stars in the sky looked down where He lay,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little Lord Jesus asleep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on the hay.</a:t>
            </a:r>
          </a:p>
        </p:txBody>
      </p:sp>
    </p:spTree>
    <p:extLst>
      <p:ext uri="{BB962C8B-B14F-4D97-AF65-F5344CB8AC3E}">
        <p14:creationId xmlns:p14="http://schemas.microsoft.com/office/powerpoint/2010/main" val="337682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cattle are lowing, the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Baby awakes,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But little Lord Jesus no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crying He makes.</a:t>
            </a:r>
          </a:p>
        </p:txBody>
      </p:sp>
    </p:spTree>
    <p:extLst>
      <p:ext uri="{BB962C8B-B14F-4D97-AF65-F5344CB8AC3E}">
        <p14:creationId xmlns:p14="http://schemas.microsoft.com/office/powerpoint/2010/main" val="223706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I love Thee, Lord Jesus! look down from the sky,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And stay by my cradle till morning is nigh.</a:t>
            </a:r>
          </a:p>
        </p:txBody>
      </p:sp>
    </p:spTree>
    <p:extLst>
      <p:ext uri="{BB962C8B-B14F-4D97-AF65-F5344CB8AC3E}">
        <p14:creationId xmlns:p14="http://schemas.microsoft.com/office/powerpoint/2010/main" val="253229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Be near me, Lord Jesus;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I ask Thee to stay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Close b</a:t>
            </a:r>
            <a:r>
              <a:rPr lang="en-US" sz="60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y me forever, and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love me, I pray.</a:t>
            </a:r>
            <a:endPar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15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Bless all the dear children in Thy tender care,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And fit us for heaven, to live with Thee there.</a:t>
            </a:r>
          </a:p>
        </p:txBody>
      </p:sp>
    </p:spTree>
    <p:extLst>
      <p:ext uri="{BB962C8B-B14F-4D97-AF65-F5344CB8AC3E}">
        <p14:creationId xmlns:p14="http://schemas.microsoft.com/office/powerpoint/2010/main" val="51427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57D7DA45-DE3E-E462-AA01-67186A294CB5}"/>
              </a:ext>
            </a:extLst>
          </p:cNvPr>
          <p:cNvSpPr txBox="1"/>
          <p:nvPr/>
        </p:nvSpPr>
        <p:spPr>
          <a:xfrm>
            <a:off x="4960620" y="2755688"/>
            <a:ext cx="692203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Angels Appear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Shepherds</a:t>
            </a:r>
          </a:p>
        </p:txBody>
      </p:sp>
      <p:sp>
        <p:nvSpPr>
          <p:cNvPr id="5" name="TextBox 4">
            <a:extLst>
              <a:ext uri="{FF2B5EF4-FFF2-40B4-BE49-F238E27FC236}">
                <a16:creationId xmlns:a16="http://schemas.microsoft.com/office/drawing/2014/main" id="{37F21F1E-FDFA-3EE8-0A27-1901BF08857B}"/>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230116FC-6BAD-9C8F-6D03-262D3FF9E498}"/>
              </a:ext>
            </a:extLst>
          </p:cNvPr>
          <p:cNvSpPr txBox="1"/>
          <p:nvPr/>
        </p:nvSpPr>
        <p:spPr>
          <a:xfrm>
            <a:off x="2895414" y="2382559"/>
            <a:ext cx="206520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VI</a:t>
            </a:r>
          </a:p>
        </p:txBody>
      </p:sp>
    </p:spTree>
    <p:extLst>
      <p:ext uri="{BB962C8B-B14F-4D97-AF65-F5344CB8AC3E}">
        <p14:creationId xmlns:p14="http://schemas.microsoft.com/office/powerpoint/2010/main" val="361217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571933" y="689788"/>
            <a:ext cx="11048134"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8 </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Now there were in the same country shepherds living out in the fields, keeping watch over their flock by night. </a:t>
            </a:r>
            <a:r>
              <a:rPr lang="en-US" sz="3500" baseline="30000" dirty="0">
                <a:solidFill>
                  <a:prstClr val="white"/>
                </a:solidFill>
                <a:latin typeface="Calibri Light" panose="020F0302020204030204"/>
              </a:rPr>
              <a:t>9</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behold, an angel of the Lord stood before them, and the glory of the Lord shone around them, and they were greatly afraid.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500" dirty="0">
              <a:solidFill>
                <a:prstClr val="white"/>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aseline="30000" dirty="0">
                <a:solidFill>
                  <a:prstClr val="white"/>
                </a:solidFill>
                <a:latin typeface="Calibri Light" panose="020F0302020204030204"/>
              </a:rPr>
              <a:t>10</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Then the angel said to them, “Do not be afraid, for behold, I bring you good tidings of great joy which will be to all people. </a:t>
            </a:r>
            <a:r>
              <a:rPr lang="en-US" sz="3500" baseline="30000" dirty="0">
                <a:solidFill>
                  <a:prstClr val="white"/>
                </a:solidFill>
                <a:latin typeface="Calibri Light" panose="020F0302020204030204"/>
              </a:rPr>
              <a:t>11</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For there is born to you this day in the city of David a Savior, who is Christ the Lord.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2:8-11)</a:t>
            </a:r>
            <a:endParaRPr lang="en-US" sz="3500" i="1" dirty="0">
              <a:solidFill>
                <a:prstClr val="white"/>
              </a:solidFill>
              <a:latin typeface="Calibri Light" panose="020F0302020204030204"/>
            </a:endParaRPr>
          </a:p>
        </p:txBody>
      </p:sp>
    </p:spTree>
    <p:extLst>
      <p:ext uri="{BB962C8B-B14F-4D97-AF65-F5344CB8AC3E}">
        <p14:creationId xmlns:p14="http://schemas.microsoft.com/office/powerpoint/2010/main" val="9137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595312" y="1228397"/>
            <a:ext cx="1093946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12</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this will be the sign to you: You will find a Babe wrapped in swaddling cloths, lying in a manger.”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aseline="30000" dirty="0">
                <a:solidFill>
                  <a:prstClr val="white"/>
                </a:solidFill>
                <a:latin typeface="Calibri Light" panose="020F0302020204030204"/>
              </a:rPr>
              <a:t>13</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suddenly there was with the angel a multitude of the heavenly host praising God and saying: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aseline="30000" dirty="0">
                <a:solidFill>
                  <a:prstClr val="white"/>
                </a:solidFill>
                <a:latin typeface="Calibri Light" panose="020F0302020204030204"/>
              </a:rPr>
              <a:t>14</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“Glory to God in the highest, And on earth peace, goodwill toward men!”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2:12-14)</a:t>
            </a:r>
          </a:p>
        </p:txBody>
      </p:sp>
    </p:spTree>
    <p:extLst>
      <p:ext uri="{BB962C8B-B14F-4D97-AF65-F5344CB8AC3E}">
        <p14:creationId xmlns:p14="http://schemas.microsoft.com/office/powerpoint/2010/main" val="199100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883650"/>
            <a:ext cx="3956562" cy="3117057"/>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Hark! The Herald Angels Sing</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484214" y="5512684"/>
            <a:ext cx="355552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Charles Wesley | Felix Mendelssohn-</a:t>
            </a:r>
            <a:r>
              <a:rPr kumimoji="0" lang="en-US" sz="1200" b="0" i="0" u="none" strike="noStrike" kern="1200" cap="none" spc="0" normalizeH="0" baseline="0" noProof="0" dirty="0" err="1">
                <a:ln>
                  <a:noFill/>
                </a:ln>
                <a:solidFill>
                  <a:srgbClr val="717171"/>
                </a:solidFill>
                <a:effectLst/>
                <a:uLnTx/>
                <a:uFillTx/>
                <a:ea typeface="+mn-ea"/>
                <a:cs typeface="+mn-cs"/>
              </a:rPr>
              <a:t>Bartholdy</a:t>
            </a:r>
            <a:endParaRPr kumimoji="0" lang="en-US" sz="1200" b="0" i="0" u="none" strike="noStrike" kern="1200" cap="none" spc="0" normalizeH="0" baseline="0" noProof="0" dirty="0">
              <a:ln>
                <a:noFill/>
              </a:ln>
              <a:solidFill>
                <a:srgbClr val="71717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5" name="Title 1">
            <a:extLst>
              <a:ext uri="{FF2B5EF4-FFF2-40B4-BE49-F238E27FC236}">
                <a16:creationId xmlns:a16="http://schemas.microsoft.com/office/drawing/2014/main" id="{06E4B859-736F-385B-7A5F-2C1BB91C522E}"/>
              </a:ext>
            </a:extLst>
          </p:cNvPr>
          <p:cNvSpPr txBox="1">
            <a:spLocks/>
          </p:cNvSpPr>
          <p:nvPr/>
        </p:nvSpPr>
        <p:spPr>
          <a:xfrm>
            <a:off x="286559" y="4354230"/>
            <a:ext cx="3956562" cy="9771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a:t>
            </a:r>
            <a:r>
              <a:rPr lang="en-US" sz="4800" b="1" cap="small" dirty="0">
                <a:solidFill>
                  <a:prstClr val="black"/>
                </a:solidFill>
                <a:effectLst>
                  <a:outerShdw blurRad="38100" dist="38100" dir="2700000" algn="tl">
                    <a:srgbClr val="000000">
                      <a:alpha val="43137"/>
                    </a:srgbClr>
                  </a:outerShdw>
                </a:effectLst>
                <a:latin typeface="Calibri" panose="020F0502020204030204"/>
              </a:rPr>
              <a:t>122</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D5C70BCD-0251-94D3-B375-61F12E4A03E1}"/>
              </a:ext>
            </a:extLst>
          </p:cNvPr>
          <p:cNvPicPr>
            <a:picLocks noChangeAspect="1"/>
          </p:cNvPicPr>
          <p:nvPr/>
        </p:nvPicPr>
        <p:blipFill rotWithShape="1">
          <a:blip r:embed="rId3">
            <a:extLst>
              <a:ext uri="{28A0092B-C50C-407E-A947-70E740481C1C}">
                <a14:useLocalDpi xmlns:a14="http://schemas.microsoft.com/office/drawing/2010/main" val="0"/>
              </a:ext>
            </a:extLst>
          </a:blip>
          <a:srcRect l="14964" r="7572"/>
          <a:stretch/>
        </p:blipFill>
        <p:spPr>
          <a:xfrm>
            <a:off x="5405861" y="794028"/>
            <a:ext cx="6019331" cy="5180321"/>
          </a:xfrm>
          <a:prstGeom prst="rect">
            <a:avLst/>
          </a:prstGeom>
          <a:effectLst/>
        </p:spPr>
      </p:pic>
      <p:sp>
        <p:nvSpPr>
          <p:cNvPr id="6" name="TextBox 5">
            <a:extLst>
              <a:ext uri="{FF2B5EF4-FFF2-40B4-BE49-F238E27FC236}">
                <a16:creationId xmlns:a16="http://schemas.microsoft.com/office/drawing/2014/main" id="{C667CE16-734C-114F-71EF-F504DB1EC06C}"/>
              </a:ext>
            </a:extLst>
          </p:cNvPr>
          <p:cNvSpPr txBox="1"/>
          <p:nvPr/>
        </p:nvSpPr>
        <p:spPr>
          <a:xfrm>
            <a:off x="8415527" y="6331264"/>
            <a:ext cx="312509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colnihko</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Adobe Stock</a:t>
            </a:r>
          </a:p>
        </p:txBody>
      </p:sp>
    </p:spTree>
    <p:extLst>
      <p:ext uri="{BB962C8B-B14F-4D97-AF65-F5344CB8AC3E}">
        <p14:creationId xmlns:p14="http://schemas.microsoft.com/office/powerpoint/2010/main" val="290600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924853-7329-8E7C-7127-375972D52E9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7D7DA45-DE3E-E462-AA01-67186A294CB5}"/>
              </a:ext>
            </a:extLst>
          </p:cNvPr>
          <p:cNvSpPr txBox="1"/>
          <p:nvPr/>
        </p:nvSpPr>
        <p:spPr>
          <a:xfrm>
            <a:off x="-105878" y="2272670"/>
            <a:ext cx="11258551" cy="4458913"/>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Edwardian Script ITC" panose="030303020407070D0804" pitchFamily="66" charset="0"/>
              <a:ea typeface="+mn-ea"/>
              <a:cs typeface="+mn-cs"/>
            </a:endParaRP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3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Immanuel </a:t>
            </a:r>
          </a:p>
        </p:txBody>
      </p:sp>
      <p:sp>
        <p:nvSpPr>
          <p:cNvPr id="4" name="TextBox 3">
            <a:extLst>
              <a:ext uri="{FF2B5EF4-FFF2-40B4-BE49-F238E27FC236}">
                <a16:creationId xmlns:a16="http://schemas.microsoft.com/office/drawing/2014/main" id="{D0F67428-FDCB-E600-7DAE-19222B48BD43}"/>
              </a:ext>
            </a:extLst>
          </p:cNvPr>
          <p:cNvSpPr txBox="1"/>
          <p:nvPr/>
        </p:nvSpPr>
        <p:spPr>
          <a:xfrm>
            <a:off x="3996291" y="2884410"/>
            <a:ext cx="7262260" cy="1237262"/>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aratre" panose="02000603000000000000" pitchFamily="50" charset="0"/>
                <a:ea typeface="+mn-ea"/>
                <a:cs typeface="+mn-cs"/>
              </a:rPr>
              <a:t>O Come, O Come,</a:t>
            </a:r>
          </a:p>
        </p:txBody>
      </p:sp>
      <p:sp>
        <p:nvSpPr>
          <p:cNvPr id="6" name="TextBox 5">
            <a:extLst>
              <a:ext uri="{FF2B5EF4-FFF2-40B4-BE49-F238E27FC236}">
                <a16:creationId xmlns:a16="http://schemas.microsoft.com/office/drawing/2014/main" id="{FB230B24-D8C6-460C-C8F1-4D976418B200}"/>
              </a:ext>
            </a:extLst>
          </p:cNvPr>
          <p:cNvSpPr txBox="1"/>
          <p:nvPr/>
        </p:nvSpPr>
        <p:spPr>
          <a:xfrm>
            <a:off x="1134177" y="5593228"/>
            <a:ext cx="992364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Charmaine Hedstrom &amp; Elder Jim Carpenter</a:t>
            </a:r>
          </a:p>
        </p:txBody>
      </p:sp>
      <p:sp>
        <p:nvSpPr>
          <p:cNvPr id="7" name="TextBox 6">
            <a:extLst>
              <a:ext uri="{FF2B5EF4-FFF2-40B4-BE49-F238E27FC236}">
                <a16:creationId xmlns:a16="http://schemas.microsoft.com/office/drawing/2014/main" id="{9B0F747F-3A44-6083-B3A9-96C82C55E94D}"/>
              </a:ext>
            </a:extLst>
          </p:cNvPr>
          <p:cNvSpPr txBox="1"/>
          <p:nvPr/>
        </p:nvSpPr>
        <p:spPr>
          <a:xfrm>
            <a:off x="9044509" y="6514601"/>
            <a:ext cx="2925394" cy="216982"/>
          </a:xfrm>
          <a:prstGeom prst="rect">
            <a:avLst/>
          </a:prstGeom>
          <a:noFill/>
        </p:spPr>
        <p:txBody>
          <a:bodyPr wrap="square" rtlCol="0">
            <a:spAutoFit/>
          </a:bodyPr>
          <a:lstStyle/>
          <a:p>
            <a:pPr marL="0" marR="0" lvl="0" indent="0" algn="r" defTabSz="740664" rtl="0" eaLnBrk="1" fontAlgn="auto" latinLnBrk="0" hangingPunct="1">
              <a:lnSpc>
                <a:spcPct val="100000"/>
              </a:lnSpc>
              <a:spcBef>
                <a:spcPts val="0"/>
              </a:spcBef>
              <a:spcAft>
                <a:spcPts val="600"/>
              </a:spcAft>
              <a:buClrTx/>
              <a:buSzTx/>
              <a:buFontTx/>
              <a:buNone/>
              <a:tabLst/>
              <a:defRPr/>
            </a:pPr>
            <a:r>
              <a:rPr kumimoji="0" lang="en-US" sz="810" b="0" i="0" u="none" strike="noStrike" kern="1200" cap="none" spc="0" normalizeH="0" baseline="0" noProof="0" dirty="0" err="1">
                <a:ln>
                  <a:noFill/>
                </a:ln>
                <a:solidFill>
                  <a:schemeClr val="bg1">
                    <a:lumMod val="75000"/>
                  </a:schemeClr>
                </a:solidFill>
                <a:effectLst/>
                <a:uLnTx/>
                <a:uFillTx/>
                <a:latin typeface="Calibri" panose="020F0502020204030204"/>
                <a:ea typeface="+mn-ea"/>
                <a:cs typeface="+mn-cs"/>
              </a:rPr>
              <a:t>RealCG</a:t>
            </a:r>
            <a:r>
              <a:rPr kumimoji="0" lang="en-US" sz="81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 Animation Studio  - Shutterstock</a:t>
            </a:r>
            <a:endParaRPr kumimoji="0" lang="en-US" sz="1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15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0888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Hark! the herald angels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“Glory to the new born King,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Peace on earth, and mercy mild,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God and sinners reconciled!”</a:t>
            </a:r>
          </a:p>
        </p:txBody>
      </p:sp>
    </p:spTree>
    <p:extLst>
      <p:ext uri="{BB962C8B-B14F-4D97-AF65-F5344CB8AC3E}">
        <p14:creationId xmlns:p14="http://schemas.microsoft.com/office/powerpoint/2010/main" val="262715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0888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Joyful, all ye nations rise,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Join the triumph of the skies;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With </a:t>
            </a:r>
            <a:r>
              <a:rPr kumimoji="0" lang="en-US" sz="6000" b="0" i="0" u="none" strike="noStrike" kern="1200" cap="none" spc="0" normalizeH="0" baseline="0" noProof="0" dirty="0" err="1">
                <a:ln>
                  <a:noFill/>
                </a:ln>
                <a:solidFill>
                  <a:srgbClr val="000000"/>
                </a:solidFill>
                <a:effectLst/>
                <a:uLnTx/>
                <a:uFillTx/>
                <a:latin typeface="Georgia" panose="02040502050405020303" pitchFamily="18" charset="0"/>
                <a:ea typeface="Times New Roman" panose="02020603050405020304" pitchFamily="18" charset="0"/>
                <a:cs typeface="+mn-cs"/>
              </a:rPr>
              <a:t>th</a:t>
            </a: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 angelic host proclaim,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is born in Bethlehem!”</a:t>
            </a:r>
          </a:p>
        </p:txBody>
      </p:sp>
    </p:spTree>
    <p:extLst>
      <p:ext uri="{BB962C8B-B14F-4D97-AF65-F5344CB8AC3E}">
        <p14:creationId xmlns:p14="http://schemas.microsoft.com/office/powerpoint/2010/main" val="301779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644824" y="3429000"/>
            <a:ext cx="11114467" cy="26942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Hark! the herald angels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“Glory to the new born King!”</a:t>
            </a:r>
          </a:p>
        </p:txBody>
      </p:sp>
      <p:pic>
        <p:nvPicPr>
          <p:cNvPr id="3" name="Picture 2" descr="A group of people singing&#10;&#10;Description automatically generated">
            <a:extLst>
              <a:ext uri="{FF2B5EF4-FFF2-40B4-BE49-F238E27FC236}">
                <a16:creationId xmlns:a16="http://schemas.microsoft.com/office/drawing/2014/main" id="{C9237084-3B60-A1CC-E3FF-2388683DE16F}"/>
              </a:ext>
            </a:extLst>
          </p:cNvPr>
          <p:cNvPicPr>
            <a:picLocks noChangeAspect="1"/>
          </p:cNvPicPr>
          <p:nvPr/>
        </p:nvPicPr>
        <p:blipFill rotWithShape="1">
          <a:blip r:embed="rId3">
            <a:extLst>
              <a:ext uri="{28A0092B-C50C-407E-A947-70E740481C1C}">
                <a14:useLocalDpi xmlns:a14="http://schemas.microsoft.com/office/drawing/2010/main" val="0"/>
              </a:ext>
            </a:extLst>
          </a:blip>
          <a:srcRect t="13524" b="43304"/>
          <a:stretch/>
        </p:blipFill>
        <p:spPr>
          <a:xfrm>
            <a:off x="0" y="0"/>
            <a:ext cx="12202917" cy="3512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4147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0888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by highest heaven adored; Christ, the everlasting Lord; In the manger born a king, While adoring angels sing,</a:t>
            </a:r>
          </a:p>
        </p:txBody>
      </p:sp>
    </p:spTree>
    <p:extLst>
      <p:ext uri="{BB962C8B-B14F-4D97-AF65-F5344CB8AC3E}">
        <p14:creationId xmlns:p14="http://schemas.microsoft.com/office/powerpoint/2010/main" val="241464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0888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“Peace on earth, to men good will;” Bid the trembling soul be still, Christ on earth has come to dwell, Jesus, our Immanuel!</a:t>
            </a:r>
          </a:p>
        </p:txBody>
      </p:sp>
    </p:spTree>
    <p:extLst>
      <p:ext uri="{BB962C8B-B14F-4D97-AF65-F5344CB8AC3E}">
        <p14:creationId xmlns:p14="http://schemas.microsoft.com/office/powerpoint/2010/main" val="176846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644824" y="3429000"/>
            <a:ext cx="11114467" cy="26942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Hark! the herald angels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“Glory to the new born King!”</a:t>
            </a:r>
          </a:p>
        </p:txBody>
      </p:sp>
      <p:pic>
        <p:nvPicPr>
          <p:cNvPr id="3" name="Picture 2" descr="A group of people singing&#10;&#10;Description automatically generated">
            <a:extLst>
              <a:ext uri="{FF2B5EF4-FFF2-40B4-BE49-F238E27FC236}">
                <a16:creationId xmlns:a16="http://schemas.microsoft.com/office/drawing/2014/main" id="{C9237084-3B60-A1CC-E3FF-2388683DE16F}"/>
              </a:ext>
            </a:extLst>
          </p:cNvPr>
          <p:cNvPicPr>
            <a:picLocks noChangeAspect="1"/>
          </p:cNvPicPr>
          <p:nvPr/>
        </p:nvPicPr>
        <p:blipFill rotWithShape="1">
          <a:blip r:embed="rId3">
            <a:extLst>
              <a:ext uri="{28A0092B-C50C-407E-A947-70E740481C1C}">
                <a14:useLocalDpi xmlns:a14="http://schemas.microsoft.com/office/drawing/2010/main" val="0"/>
              </a:ext>
            </a:extLst>
          </a:blip>
          <a:srcRect t="13524" b="43304"/>
          <a:stretch/>
        </p:blipFill>
        <p:spPr>
          <a:xfrm>
            <a:off x="0" y="0"/>
            <a:ext cx="12202917" cy="3512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99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314325" y="418405"/>
            <a:ext cx="11563349" cy="537192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Hail! the heaven-born Prince of </a:t>
            </a: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Peace! Hail! the Sun of </a:t>
            </a:r>
            <a:r>
              <a:rPr lang="en-US" sz="5600" dirty="0">
                <a:solidFill>
                  <a:srgbClr val="000000"/>
                </a:solidFill>
                <a:latin typeface="Georgia" panose="02040502050405020303" pitchFamily="18" charset="0"/>
              </a:rPr>
              <a:t>Righteous-ness!</a:t>
            </a: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 Light and life to all He brings, </a:t>
            </a: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Risen with healing in His wings. </a:t>
            </a:r>
          </a:p>
        </p:txBody>
      </p:sp>
    </p:spTree>
    <p:extLst>
      <p:ext uri="{BB962C8B-B14F-4D97-AF65-F5344CB8AC3E}">
        <p14:creationId xmlns:p14="http://schemas.microsoft.com/office/powerpoint/2010/main" val="146593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2793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Mild He lays His glory by,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Born that man no more may die,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Born to raise the sons of earth,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Born to give them second birth.</a:t>
            </a:r>
          </a:p>
        </p:txBody>
      </p:sp>
    </p:spTree>
    <p:extLst>
      <p:ext uri="{BB962C8B-B14F-4D97-AF65-F5344CB8AC3E}">
        <p14:creationId xmlns:p14="http://schemas.microsoft.com/office/powerpoint/2010/main" val="391523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644824" y="3429000"/>
            <a:ext cx="11114467" cy="26942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Hark! the herald angels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“Glory to the new born King!”</a:t>
            </a:r>
          </a:p>
        </p:txBody>
      </p:sp>
      <p:pic>
        <p:nvPicPr>
          <p:cNvPr id="3" name="Picture 2" descr="A group of people singing&#10;&#10;Description automatically generated">
            <a:extLst>
              <a:ext uri="{FF2B5EF4-FFF2-40B4-BE49-F238E27FC236}">
                <a16:creationId xmlns:a16="http://schemas.microsoft.com/office/drawing/2014/main" id="{C9237084-3B60-A1CC-E3FF-2388683DE16F}"/>
              </a:ext>
            </a:extLst>
          </p:cNvPr>
          <p:cNvPicPr>
            <a:picLocks noChangeAspect="1"/>
          </p:cNvPicPr>
          <p:nvPr/>
        </p:nvPicPr>
        <p:blipFill rotWithShape="1">
          <a:blip r:embed="rId3">
            <a:extLst>
              <a:ext uri="{28A0092B-C50C-407E-A947-70E740481C1C}">
                <a14:useLocalDpi xmlns:a14="http://schemas.microsoft.com/office/drawing/2010/main" val="0"/>
              </a:ext>
            </a:extLst>
          </a:blip>
          <a:srcRect t="13524" b="43304"/>
          <a:stretch/>
        </p:blipFill>
        <p:spPr>
          <a:xfrm>
            <a:off x="0" y="0"/>
            <a:ext cx="12202917" cy="3512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2744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C075E1E9-4E4A-374E-A1DF-71D5AB9752BD}"/>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95EB3E7E-3E06-2522-6EB2-2E0E866665D0}"/>
              </a:ext>
            </a:extLst>
          </p:cNvPr>
          <p:cNvSpPr txBox="1"/>
          <p:nvPr/>
        </p:nvSpPr>
        <p:spPr>
          <a:xfrm>
            <a:off x="4960620" y="2755688"/>
            <a:ext cx="692203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Angels Appear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Shepherds</a:t>
            </a:r>
          </a:p>
        </p:txBody>
      </p:sp>
      <p:sp>
        <p:nvSpPr>
          <p:cNvPr id="7" name="TextBox 6">
            <a:extLst>
              <a:ext uri="{FF2B5EF4-FFF2-40B4-BE49-F238E27FC236}">
                <a16:creationId xmlns:a16="http://schemas.microsoft.com/office/drawing/2014/main" id="{BA8CF31E-87F8-C364-F2B1-082579BDEB7C}"/>
              </a:ext>
            </a:extLst>
          </p:cNvPr>
          <p:cNvSpPr txBox="1"/>
          <p:nvPr/>
        </p:nvSpPr>
        <p:spPr>
          <a:xfrm>
            <a:off x="2895414" y="2382559"/>
            <a:ext cx="206520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VI</a:t>
            </a:r>
          </a:p>
        </p:txBody>
      </p:sp>
    </p:spTree>
    <p:extLst>
      <p:ext uri="{BB962C8B-B14F-4D97-AF65-F5344CB8AC3E}">
        <p14:creationId xmlns:p14="http://schemas.microsoft.com/office/powerpoint/2010/main" val="23623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639A8C52-34BF-71F2-8D93-7CFB92DAF26E}"/>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72600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72D839-0587-BEF0-374C-FAE5F93338DD}"/>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490B18AF-19DF-3CEB-C86D-50D46497FA1B}"/>
              </a:ext>
            </a:extLst>
          </p:cNvPr>
          <p:cNvSpPr txBox="1"/>
          <p:nvPr/>
        </p:nvSpPr>
        <p:spPr>
          <a:xfrm>
            <a:off x="4038600" y="1054343"/>
            <a:ext cx="7400925"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15  </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So it was, when the angels had gone away from them into heaven, that the shepherds said to one another, “Let us now go to Bethlehem and see this thing that has come to pass, which the Lord has made known to us.” </a:t>
            </a:r>
            <a:r>
              <a:rPr lang="en-US" sz="3500" baseline="30000" dirty="0">
                <a:solidFill>
                  <a:prstClr val="white"/>
                </a:solidFill>
                <a:latin typeface="Calibri Light" panose="020F0302020204030204"/>
              </a:rPr>
              <a:t>16</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they came with haste and found Mary and Joseph, and the Babe lying in a manger.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2:15-16)</a:t>
            </a:r>
          </a:p>
        </p:txBody>
      </p:sp>
      <p:sp>
        <p:nvSpPr>
          <p:cNvPr id="2" name="TextBox 1">
            <a:extLst>
              <a:ext uri="{FF2B5EF4-FFF2-40B4-BE49-F238E27FC236}">
                <a16:creationId xmlns:a16="http://schemas.microsoft.com/office/drawing/2014/main" id="{94B32611-927C-9AC2-A057-F73356BA805B}"/>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17756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1271242"/>
            <a:ext cx="3956562" cy="2729466"/>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O Come, All Ye Faithful</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484214" y="5512684"/>
            <a:ext cx="355552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C. Frederick </a:t>
            </a:r>
            <a:r>
              <a:rPr kumimoji="0" lang="en-US" sz="1200" b="0" i="0" u="none" strike="noStrike" kern="1200" cap="none" spc="0" normalizeH="0" baseline="0" noProof="0" dirty="0" err="1">
                <a:ln>
                  <a:noFill/>
                </a:ln>
                <a:solidFill>
                  <a:srgbClr val="717171"/>
                </a:solidFill>
                <a:effectLst/>
                <a:uLnTx/>
                <a:uFillTx/>
                <a:ea typeface="+mn-ea"/>
                <a:cs typeface="+mn-cs"/>
              </a:rPr>
              <a:t>Oakeley</a:t>
            </a:r>
            <a:r>
              <a:rPr kumimoji="0" lang="en-US" sz="1200" b="0" i="0" u="none" strike="noStrike" kern="1200" cap="none" spc="0" normalizeH="0" baseline="0" noProof="0" dirty="0">
                <a:ln>
                  <a:noFill/>
                </a:ln>
                <a:solidFill>
                  <a:srgbClr val="717171"/>
                </a:solidFill>
                <a:effectLst/>
                <a:uLnTx/>
                <a:uFillTx/>
                <a:ea typeface="+mn-ea"/>
                <a:cs typeface="+mn-cs"/>
              </a:rPr>
              <a:t> | John Francis Wade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5" name="Title 1">
            <a:extLst>
              <a:ext uri="{FF2B5EF4-FFF2-40B4-BE49-F238E27FC236}">
                <a16:creationId xmlns:a16="http://schemas.microsoft.com/office/drawing/2014/main" id="{06E4B859-736F-385B-7A5F-2C1BB91C522E}"/>
              </a:ext>
            </a:extLst>
          </p:cNvPr>
          <p:cNvSpPr txBox="1">
            <a:spLocks/>
          </p:cNvSpPr>
          <p:nvPr/>
        </p:nvSpPr>
        <p:spPr>
          <a:xfrm>
            <a:off x="286559" y="4354230"/>
            <a:ext cx="3956562" cy="9771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132</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D5C70BCD-0251-94D3-B375-61F12E4A03E1}"/>
              </a:ext>
            </a:extLst>
          </p:cNvPr>
          <p:cNvPicPr>
            <a:picLocks noChangeAspect="1"/>
          </p:cNvPicPr>
          <p:nvPr/>
        </p:nvPicPr>
        <p:blipFill rotWithShape="1">
          <a:blip r:embed="rId3">
            <a:extLst>
              <a:ext uri="{28A0092B-C50C-407E-A947-70E740481C1C}">
                <a14:useLocalDpi xmlns:a14="http://schemas.microsoft.com/office/drawing/2010/main" val="0"/>
              </a:ext>
            </a:extLst>
          </a:blip>
          <a:srcRect l="29646" r="5198"/>
          <a:stretch/>
        </p:blipFill>
        <p:spPr>
          <a:xfrm>
            <a:off x="5405862" y="837216"/>
            <a:ext cx="6019331" cy="5180321"/>
          </a:xfrm>
          <a:prstGeom prst="rect">
            <a:avLst/>
          </a:prstGeom>
          <a:effectLst/>
        </p:spPr>
      </p:pic>
      <p:sp>
        <p:nvSpPr>
          <p:cNvPr id="6" name="TextBox 5">
            <a:extLst>
              <a:ext uri="{FF2B5EF4-FFF2-40B4-BE49-F238E27FC236}">
                <a16:creationId xmlns:a16="http://schemas.microsoft.com/office/drawing/2014/main" id="{C667CE16-734C-114F-71EF-F504DB1EC06C}"/>
              </a:ext>
            </a:extLst>
          </p:cNvPr>
          <p:cNvSpPr txBox="1"/>
          <p:nvPr/>
        </p:nvSpPr>
        <p:spPr>
          <a:xfrm>
            <a:off x="8415527" y="6331264"/>
            <a:ext cx="312509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SnowElf</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Adobe Stock</a:t>
            </a:r>
          </a:p>
        </p:txBody>
      </p:sp>
    </p:spTree>
    <p:extLst>
      <p:ext uri="{BB962C8B-B14F-4D97-AF65-F5344CB8AC3E}">
        <p14:creationId xmlns:p14="http://schemas.microsoft.com/office/powerpoint/2010/main" val="53610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all ye faithful, joyful and triumphant, O come ye, O come ye to Bethlehem! Come and behold Him, born the King of angels!</a:t>
            </a:r>
          </a:p>
        </p:txBody>
      </p:sp>
    </p:spTree>
    <p:extLst>
      <p:ext uri="{BB962C8B-B14F-4D97-AF65-F5344CB8AC3E}">
        <p14:creationId xmlns:p14="http://schemas.microsoft.com/office/powerpoint/2010/main" val="150728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Lord!</a:t>
            </a:r>
          </a:p>
        </p:txBody>
      </p:sp>
    </p:spTree>
    <p:extLst>
      <p:ext uri="{BB962C8B-B14F-4D97-AF65-F5344CB8AC3E}">
        <p14:creationId xmlns:p14="http://schemas.microsoft.com/office/powerpoint/2010/main" val="59779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Sing, choirs of angels, sing in exultation, O sing all ye citizens of heaven above! Glory to God, all glory in the highest!</a:t>
            </a:r>
          </a:p>
        </p:txBody>
      </p:sp>
    </p:spTree>
    <p:extLst>
      <p:ext uri="{BB962C8B-B14F-4D97-AF65-F5344CB8AC3E}">
        <p14:creationId xmlns:p14="http://schemas.microsoft.com/office/powerpoint/2010/main" val="372860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Lord!</a:t>
            </a:r>
          </a:p>
        </p:txBody>
      </p:sp>
    </p:spTree>
    <p:extLst>
      <p:ext uri="{BB962C8B-B14F-4D97-AF65-F5344CB8AC3E}">
        <p14:creationId xmlns:p14="http://schemas.microsoft.com/office/powerpoint/2010/main" val="36457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Yea, Lord, we greet Thee, born this happy morning, Jesus, to Thee be all glory given; Word of the Father, now in flesh appearing!</a:t>
            </a:r>
          </a:p>
        </p:txBody>
      </p:sp>
    </p:spTree>
    <p:extLst>
      <p:ext uri="{BB962C8B-B14F-4D97-AF65-F5344CB8AC3E}">
        <p14:creationId xmlns:p14="http://schemas.microsoft.com/office/powerpoint/2010/main" val="391682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Lord!</a:t>
            </a:r>
          </a:p>
        </p:txBody>
      </p:sp>
    </p:spTree>
    <p:extLst>
      <p:ext uri="{BB962C8B-B14F-4D97-AF65-F5344CB8AC3E}">
        <p14:creationId xmlns:p14="http://schemas.microsoft.com/office/powerpoint/2010/main" val="1481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3" name="TextBox 2">
            <a:extLst>
              <a:ext uri="{FF2B5EF4-FFF2-40B4-BE49-F238E27FC236}">
                <a16:creationId xmlns:a16="http://schemas.microsoft.com/office/drawing/2014/main" id="{C58E88B1-D701-35A7-99D8-5D1F344E7114}"/>
              </a:ext>
            </a:extLst>
          </p:cNvPr>
          <p:cNvSpPr txBox="1"/>
          <p:nvPr/>
        </p:nvSpPr>
        <p:spPr>
          <a:xfrm>
            <a:off x="5532119" y="3013500"/>
            <a:ext cx="60007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Commission</a:t>
            </a:r>
          </a:p>
        </p:txBody>
      </p:sp>
      <p:sp>
        <p:nvSpPr>
          <p:cNvPr id="2" name="TextBox 1">
            <a:extLst>
              <a:ext uri="{FF2B5EF4-FFF2-40B4-BE49-F238E27FC236}">
                <a16:creationId xmlns:a16="http://schemas.microsoft.com/office/drawing/2014/main" id="{96B86273-037C-B142-6AB3-8AE62F430667}"/>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5" name="TextBox 4">
            <a:extLst>
              <a:ext uri="{FF2B5EF4-FFF2-40B4-BE49-F238E27FC236}">
                <a16:creationId xmlns:a16="http://schemas.microsoft.com/office/drawing/2014/main" id="{3C69D8BB-0CB7-C103-D47F-21B5FE76C35B}"/>
              </a:ext>
            </a:extLst>
          </p:cNvPr>
          <p:cNvSpPr txBox="1"/>
          <p:nvPr/>
        </p:nvSpPr>
        <p:spPr>
          <a:xfrm>
            <a:off x="2895414" y="2382559"/>
            <a:ext cx="285387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VII</a:t>
            </a:r>
          </a:p>
        </p:txBody>
      </p:sp>
    </p:spTree>
    <p:extLst>
      <p:ext uri="{BB962C8B-B14F-4D97-AF65-F5344CB8AC3E}">
        <p14:creationId xmlns:p14="http://schemas.microsoft.com/office/powerpoint/2010/main" val="371134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59C3C-AD45-CB6E-1A99-E6F278F3AF5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91111A46-C8F1-1F61-7BE7-6E2F6B7F68CD}"/>
              </a:ext>
            </a:extLst>
          </p:cNvPr>
          <p:cNvSpPr txBox="1"/>
          <p:nvPr/>
        </p:nvSpPr>
        <p:spPr>
          <a:xfrm>
            <a:off x="3829051" y="959093"/>
            <a:ext cx="7553324"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17</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Now when they had seen Him</a:t>
            </a:r>
            <a:r>
              <a:rPr kumimoji="0" lang="en-US" sz="3500" u="none" strike="noStrike" kern="1200" cap="none" spc="0" normalizeH="0" baseline="0" noProof="0" dirty="0">
                <a:ln>
                  <a:noFill/>
                </a:ln>
                <a:solidFill>
                  <a:prstClr val="white"/>
                </a:solidFill>
                <a:effectLst/>
                <a:uLnTx/>
                <a:uFillTx/>
                <a:latin typeface="Calibri Light" panose="020F0302020204030204"/>
                <a:ea typeface="+mn-ea"/>
                <a:cs typeface="+mn-cs"/>
              </a:rPr>
              <a:t>,</a:t>
            </a:r>
            <a:r>
              <a:rPr kumimoji="0" lang="en-US" sz="3500" u="none" strike="noStrike" kern="1200" cap="small" spc="0" normalizeH="0" noProof="0" dirty="0">
                <a:ln>
                  <a:noFill/>
                </a:ln>
                <a:solidFill>
                  <a:prstClr val="white"/>
                </a:solidFill>
                <a:effectLst/>
                <a:uLnTx/>
                <a:uFillTx/>
                <a:latin typeface="Calibri Light" panose="020F0302020204030204"/>
                <a:ea typeface="+mn-ea"/>
                <a:cs typeface="+mn-cs"/>
              </a:rPr>
              <a:t> </a:t>
            </a:r>
            <a:r>
              <a:rPr kumimoji="0" lang="en-US" sz="3500" u="none" strike="noStrike" kern="1200" spc="0" normalizeH="0" noProof="0" dirty="0">
                <a:ln>
                  <a:noFill/>
                </a:ln>
                <a:solidFill>
                  <a:prstClr val="white"/>
                </a:solidFill>
                <a:effectLst/>
                <a:uLnTx/>
                <a:uFillTx/>
                <a:latin typeface="Calibri Light" panose="020F0302020204030204"/>
                <a:ea typeface="+mn-ea"/>
                <a:cs typeface="+mn-cs"/>
              </a:rPr>
              <a:t>they made widely known</a:t>
            </a:r>
            <a:r>
              <a:rPr kumimoji="0" lang="en-US" sz="3500" u="none" strike="noStrike" kern="1200" spc="0" normalizeH="0" baseline="0" noProof="0" dirty="0">
                <a:ln>
                  <a:noFill/>
                </a:ln>
                <a:solidFill>
                  <a:prstClr val="white"/>
                </a:solidFill>
                <a:effectLst/>
                <a:uLnTx/>
                <a:uFillTx/>
                <a:latin typeface="Calibri Light" panose="020F0302020204030204"/>
                <a:ea typeface="+mn-ea"/>
                <a:cs typeface="+mn-cs"/>
              </a:rPr>
              <a:t> </a:t>
            </a:r>
            <a:r>
              <a:rPr kumimoji="0" lang="en-US" sz="3500" u="none" strike="noStrike" kern="1200" cap="none" spc="0" normalizeH="0" baseline="0" noProof="0" dirty="0">
                <a:ln>
                  <a:noFill/>
                </a:ln>
                <a:solidFill>
                  <a:prstClr val="white"/>
                </a:solidFill>
                <a:effectLst/>
                <a:uLnTx/>
                <a:uFillTx/>
                <a:latin typeface="Calibri Light" panose="020F0302020204030204"/>
                <a:ea typeface="+mn-ea"/>
                <a:cs typeface="+mn-cs"/>
              </a:rPr>
              <a:t>the saying </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which was told them concerning this Child.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500" dirty="0">
              <a:solidFill>
                <a:prstClr val="white"/>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We all have the opportunity to make it widely known that Jesus has come! Will you join us in proclaiming the Good News!</a:t>
            </a:r>
          </a:p>
        </p:txBody>
      </p:sp>
      <p:sp>
        <p:nvSpPr>
          <p:cNvPr id="2" name="TextBox 1">
            <a:extLst>
              <a:ext uri="{FF2B5EF4-FFF2-40B4-BE49-F238E27FC236}">
                <a16:creationId xmlns:a16="http://schemas.microsoft.com/office/drawing/2014/main" id="{907114F4-69D2-E198-BAAD-75F6B75B4E18}"/>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306458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3" name="TextBox 2">
            <a:extLst>
              <a:ext uri="{FF2B5EF4-FFF2-40B4-BE49-F238E27FC236}">
                <a16:creationId xmlns:a16="http://schemas.microsoft.com/office/drawing/2014/main" id="{C58E88B1-D701-35A7-99D8-5D1F344E7114}"/>
              </a:ext>
            </a:extLst>
          </p:cNvPr>
          <p:cNvSpPr txBox="1"/>
          <p:nvPr/>
        </p:nvSpPr>
        <p:spPr>
          <a:xfrm>
            <a:off x="4839626" y="3013500"/>
            <a:ext cx="62960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Incarnation</a:t>
            </a:r>
          </a:p>
        </p:txBody>
      </p:sp>
      <p:sp>
        <p:nvSpPr>
          <p:cNvPr id="4" name="TextBox 3">
            <a:extLst>
              <a:ext uri="{FF2B5EF4-FFF2-40B4-BE49-F238E27FC236}">
                <a16:creationId xmlns:a16="http://schemas.microsoft.com/office/drawing/2014/main" id="{B0015462-D333-7EE7-E9FE-1813EA492F30}"/>
              </a:ext>
            </a:extLst>
          </p:cNvPr>
          <p:cNvSpPr txBox="1"/>
          <p:nvPr/>
        </p:nvSpPr>
        <p:spPr>
          <a:xfrm>
            <a:off x="3232760" y="2382559"/>
            <a:ext cx="1522119"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II</a:t>
            </a:r>
          </a:p>
        </p:txBody>
      </p:sp>
      <p:sp>
        <p:nvSpPr>
          <p:cNvPr id="2" name="TextBox 1">
            <a:extLst>
              <a:ext uri="{FF2B5EF4-FFF2-40B4-BE49-F238E27FC236}">
                <a16:creationId xmlns:a16="http://schemas.microsoft.com/office/drawing/2014/main" id="{7B3BF572-1E2F-16B7-0CDC-F623E9E37306}"/>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39616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EB8C2BF3-0BDC-000F-39CE-15F1F6091C06}"/>
              </a:ext>
            </a:extLst>
          </p:cNvPr>
          <p:cNvPicPr>
            <a:picLocks noChangeAspect="1"/>
          </p:cNvPicPr>
          <p:nvPr/>
        </p:nvPicPr>
        <p:blipFill rotWithShape="1">
          <a:blip r:embed="rId3">
            <a:extLst>
              <a:ext uri="{28A0092B-C50C-407E-A947-70E740481C1C}">
                <a14:useLocalDpi xmlns:a14="http://schemas.microsoft.com/office/drawing/2010/main" val="0"/>
              </a:ext>
            </a:extLst>
          </a:blip>
          <a:srcRect l="23156" r="5678"/>
          <a:stretch/>
        </p:blipFill>
        <p:spPr>
          <a:xfrm>
            <a:off x="5405862" y="837216"/>
            <a:ext cx="6019331" cy="5180321"/>
          </a:xfrm>
          <a:prstGeom prst="rect">
            <a:avLst/>
          </a:prstGeom>
          <a:effectLst/>
        </p:spPr>
      </p:pic>
      <p:sp>
        <p:nvSpPr>
          <p:cNvPr id="3" name="TextBox 2">
            <a:extLst>
              <a:ext uri="{FF2B5EF4-FFF2-40B4-BE49-F238E27FC236}">
                <a16:creationId xmlns:a16="http://schemas.microsoft.com/office/drawing/2014/main" id="{0796CBD8-1F08-93F3-0658-0784CE4013CA}"/>
              </a:ext>
            </a:extLst>
          </p:cNvPr>
          <p:cNvSpPr txBox="1"/>
          <p:nvPr/>
        </p:nvSpPr>
        <p:spPr>
          <a:xfrm>
            <a:off x="8106616" y="6296971"/>
            <a:ext cx="36011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ChristianPhotoShops.com</a:t>
            </a:r>
          </a:p>
        </p:txBody>
      </p:sp>
      <p:sp>
        <p:nvSpPr>
          <p:cNvPr id="4" name="Title 1">
            <a:extLst>
              <a:ext uri="{FF2B5EF4-FFF2-40B4-BE49-F238E27FC236}">
                <a16:creationId xmlns:a16="http://schemas.microsoft.com/office/drawing/2014/main" id="{FEF6A4F6-3488-F22A-A94A-C0D8B3E4DA7A}"/>
              </a:ext>
            </a:extLst>
          </p:cNvPr>
          <p:cNvSpPr txBox="1">
            <a:spLocks/>
          </p:cNvSpPr>
          <p:nvPr/>
        </p:nvSpPr>
        <p:spPr>
          <a:xfrm>
            <a:off x="343229" y="1260088"/>
            <a:ext cx="3944030" cy="2655127"/>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0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Go Tell It on the Mountain</a:t>
            </a:r>
          </a:p>
        </p:txBody>
      </p:sp>
      <p:sp>
        <p:nvSpPr>
          <p:cNvPr id="5" name="Title 1">
            <a:extLst>
              <a:ext uri="{FF2B5EF4-FFF2-40B4-BE49-F238E27FC236}">
                <a16:creationId xmlns:a16="http://schemas.microsoft.com/office/drawing/2014/main" id="{1DB06BA7-2852-EB82-4254-B0E2FAEE9F05}"/>
              </a:ext>
            </a:extLst>
          </p:cNvPr>
          <p:cNvSpPr txBox="1">
            <a:spLocks/>
          </p:cNvSpPr>
          <p:nvPr/>
        </p:nvSpPr>
        <p:spPr>
          <a:xfrm>
            <a:off x="286559" y="4354230"/>
            <a:ext cx="3956562" cy="9771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121</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6" name="TextBox 5">
            <a:extLst>
              <a:ext uri="{FF2B5EF4-FFF2-40B4-BE49-F238E27FC236}">
                <a16:creationId xmlns:a16="http://schemas.microsoft.com/office/drawing/2014/main" id="{633FEF4C-F9C5-8D80-FF80-16E1578C18CC}"/>
              </a:ext>
            </a:extLst>
          </p:cNvPr>
          <p:cNvSpPr txBox="1"/>
          <p:nvPr/>
        </p:nvSpPr>
        <p:spPr>
          <a:xfrm>
            <a:off x="286559" y="5553178"/>
            <a:ext cx="40699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John W. Work Jr.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Tree>
    <p:extLst>
      <p:ext uri="{BB962C8B-B14F-4D97-AF65-F5344CB8AC3E}">
        <p14:creationId xmlns:p14="http://schemas.microsoft.com/office/powerpoint/2010/main" val="3501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623591"/>
            <a:ext cx="1065749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 tell it on the mountain,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Over the hills and everywhere: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 tell it on the mountain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That Jesus Christ is born!</a:t>
            </a:r>
          </a:p>
        </p:txBody>
      </p:sp>
    </p:spTree>
    <p:extLst>
      <p:ext uri="{BB962C8B-B14F-4D97-AF65-F5344CB8AC3E}">
        <p14:creationId xmlns:p14="http://schemas.microsoft.com/office/powerpoint/2010/main" val="4476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562303" y="644708"/>
            <a:ext cx="11067393"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While shepherds kept their watching, O’er silent flocks by night, Behold throughout the heavens, There shone a holy light.</a:t>
            </a:r>
          </a:p>
        </p:txBody>
      </p:sp>
    </p:spTree>
    <p:extLst>
      <p:ext uri="{BB962C8B-B14F-4D97-AF65-F5344CB8AC3E}">
        <p14:creationId xmlns:p14="http://schemas.microsoft.com/office/powerpoint/2010/main" val="76127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C68DF8-372A-4733-9319-F8B2C2881FB6}"/>
              </a:ext>
            </a:extLst>
          </p:cNvPr>
          <p:cNvSpPr txBox="1"/>
          <p:nvPr/>
        </p:nvSpPr>
        <p:spPr>
          <a:xfrm>
            <a:off x="767255" y="623688"/>
            <a:ext cx="1065749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 tell it on the mountain,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Over the hills and everywhere: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 tell it on the mountain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That Jesus Christ is born!</a:t>
            </a:r>
          </a:p>
        </p:txBody>
      </p:sp>
      <p:sp>
        <p:nvSpPr>
          <p:cNvPr id="5" name="TextBox 4">
            <a:extLst>
              <a:ext uri="{FF2B5EF4-FFF2-40B4-BE49-F238E27FC236}">
                <a16:creationId xmlns:a16="http://schemas.microsoft.com/office/drawing/2014/main" id="{961631DC-3FA9-4C11-92E0-53C933F7597D}"/>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Tree>
    <p:extLst>
      <p:ext uri="{BB962C8B-B14F-4D97-AF65-F5344CB8AC3E}">
        <p14:creationId xmlns:p14="http://schemas.microsoft.com/office/powerpoint/2010/main" val="63891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656896" y="634198"/>
            <a:ext cx="10878207"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The shepherds feared and trembled, When lo! Above the earth, Rang out the angel chorus, That hailed our Savior’s birth.</a:t>
            </a:r>
          </a:p>
        </p:txBody>
      </p:sp>
    </p:spTree>
    <p:extLst>
      <p:ext uri="{BB962C8B-B14F-4D97-AF65-F5344CB8AC3E}">
        <p14:creationId xmlns:p14="http://schemas.microsoft.com/office/powerpoint/2010/main" val="185270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C68DF8-372A-4733-9319-F8B2C2881FB6}"/>
              </a:ext>
            </a:extLst>
          </p:cNvPr>
          <p:cNvSpPr txBox="1"/>
          <p:nvPr/>
        </p:nvSpPr>
        <p:spPr>
          <a:xfrm>
            <a:off x="767255" y="623688"/>
            <a:ext cx="1065749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 tell it on the mountain,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Over the hills and everywhere: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 tell it on the mountain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That Jesus Christ is born!</a:t>
            </a:r>
          </a:p>
        </p:txBody>
      </p:sp>
      <p:sp>
        <p:nvSpPr>
          <p:cNvPr id="5" name="TextBox 4">
            <a:extLst>
              <a:ext uri="{FF2B5EF4-FFF2-40B4-BE49-F238E27FC236}">
                <a16:creationId xmlns:a16="http://schemas.microsoft.com/office/drawing/2014/main" id="{29885A7A-5634-4206-9EF0-35DE79FB6E6F}"/>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Tree>
    <p:extLst>
      <p:ext uri="{BB962C8B-B14F-4D97-AF65-F5344CB8AC3E}">
        <p14:creationId xmlns:p14="http://schemas.microsoft.com/office/powerpoint/2010/main" val="224126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623688"/>
            <a:ext cx="1065749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Down in a lowly manger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The humble Christ was born,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brought us God’s salvation, That blessed Christmas morn.</a:t>
            </a:r>
          </a:p>
        </p:txBody>
      </p:sp>
    </p:spTree>
    <p:extLst>
      <p:ext uri="{BB962C8B-B14F-4D97-AF65-F5344CB8AC3E}">
        <p14:creationId xmlns:p14="http://schemas.microsoft.com/office/powerpoint/2010/main" val="353668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C68DF8-372A-4733-9319-F8B2C2881FB6}"/>
              </a:ext>
            </a:extLst>
          </p:cNvPr>
          <p:cNvSpPr txBox="1"/>
          <p:nvPr/>
        </p:nvSpPr>
        <p:spPr>
          <a:xfrm>
            <a:off x="767255" y="623688"/>
            <a:ext cx="1065749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 tell it on the mountain,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Over the hills and everywhere: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 tell it on the mountain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That Jesus Christ is born!</a:t>
            </a:r>
          </a:p>
        </p:txBody>
      </p:sp>
      <p:sp>
        <p:nvSpPr>
          <p:cNvPr id="5" name="TextBox 4">
            <a:extLst>
              <a:ext uri="{FF2B5EF4-FFF2-40B4-BE49-F238E27FC236}">
                <a16:creationId xmlns:a16="http://schemas.microsoft.com/office/drawing/2014/main" id="{24371729-3882-46C4-9A3C-6DA0B9A412AA}"/>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Tree>
    <p:extLst>
      <p:ext uri="{BB962C8B-B14F-4D97-AF65-F5344CB8AC3E}">
        <p14:creationId xmlns:p14="http://schemas.microsoft.com/office/powerpoint/2010/main" val="341406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B98135F6-DD4B-C4F8-66CF-0F623D8B36C7}"/>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84D0FF5E-3F69-15D7-F6E6-1C786FA12ADC}"/>
              </a:ext>
            </a:extLst>
          </p:cNvPr>
          <p:cNvSpPr txBox="1"/>
          <p:nvPr/>
        </p:nvSpPr>
        <p:spPr>
          <a:xfrm>
            <a:off x="2895414" y="2382559"/>
            <a:ext cx="285387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VII</a:t>
            </a:r>
          </a:p>
        </p:txBody>
      </p:sp>
      <p:sp>
        <p:nvSpPr>
          <p:cNvPr id="4" name="TextBox 3">
            <a:extLst>
              <a:ext uri="{FF2B5EF4-FFF2-40B4-BE49-F238E27FC236}">
                <a16:creationId xmlns:a16="http://schemas.microsoft.com/office/drawing/2014/main" id="{4268B3A0-E072-97E4-B153-E8114CAE2CBE}"/>
              </a:ext>
            </a:extLst>
          </p:cNvPr>
          <p:cNvSpPr txBox="1"/>
          <p:nvPr/>
        </p:nvSpPr>
        <p:spPr>
          <a:xfrm>
            <a:off x="5532119" y="3013500"/>
            <a:ext cx="60007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Commission</a:t>
            </a:r>
          </a:p>
        </p:txBody>
      </p:sp>
    </p:spTree>
    <p:extLst>
      <p:ext uri="{BB962C8B-B14F-4D97-AF65-F5344CB8AC3E}">
        <p14:creationId xmlns:p14="http://schemas.microsoft.com/office/powerpoint/2010/main" val="223823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59C3C-AD45-CB6E-1A99-E6F278F3AF5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91111A46-C8F1-1F61-7BE7-6E2F6B7F68CD}"/>
              </a:ext>
            </a:extLst>
          </p:cNvPr>
          <p:cNvSpPr txBox="1"/>
          <p:nvPr/>
        </p:nvSpPr>
        <p:spPr>
          <a:xfrm>
            <a:off x="3819526" y="1825868"/>
            <a:ext cx="7553324" cy="2785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18</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all those who heard it marveled at those things which were told them by the shepherds. </a:t>
            </a:r>
            <a:r>
              <a:rPr lang="en-US" sz="3500" baseline="30000" dirty="0">
                <a:solidFill>
                  <a:prstClr val="white"/>
                </a:solidFill>
                <a:latin typeface="Calibri Light" panose="020F0302020204030204"/>
              </a:rPr>
              <a:t>19</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But Mary kept all these things and </a:t>
            </a:r>
            <a:r>
              <a:rPr kumimoji="0" lang="en-US" sz="3500" b="1" i="1" u="none" strike="noStrike" kern="1200" spc="0" normalizeH="0" noProof="0" dirty="0">
                <a:ln>
                  <a:noFill/>
                </a:ln>
                <a:solidFill>
                  <a:prstClr val="white"/>
                </a:solidFill>
                <a:effectLst/>
                <a:uLnTx/>
                <a:uFillTx/>
                <a:latin typeface="Calibri Light" panose="020F0302020204030204"/>
                <a:ea typeface="+mn-ea"/>
                <a:cs typeface="+mn-cs"/>
              </a:rPr>
              <a:t>pondered them in her heart.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2:18-19) </a:t>
            </a:r>
            <a:endPar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F5F6C60F-C219-53CC-C78D-3488B328928F}"/>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286957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
      <a:dk1>
        <a:srgbClr val="000000"/>
      </a:dk1>
      <a:lt1>
        <a:srgbClr val="FFFFFF"/>
      </a:lt1>
      <a:dk2>
        <a:srgbClr val="413324"/>
      </a:dk2>
      <a:lt2>
        <a:srgbClr val="E2E5E8"/>
      </a:lt2>
      <a:accent1>
        <a:srgbClr val="C59790"/>
      </a:accent1>
      <a:accent2>
        <a:srgbClr val="BA9C7A"/>
      </a:accent2>
      <a:accent3>
        <a:srgbClr val="A5A37B"/>
      </a:accent3>
      <a:accent4>
        <a:srgbClr val="74AE97"/>
      </a:accent4>
      <a:accent5>
        <a:srgbClr val="7FA9AA"/>
      </a:accent5>
      <a:accent6>
        <a:srgbClr val="7DA1BB"/>
      </a:accent6>
      <a:hlink>
        <a:srgbClr val="6283AA"/>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162572</TotalTime>
  <Words>3661</Words>
  <Application>Microsoft Office PowerPoint</Application>
  <PresentationFormat>Widescreen</PresentationFormat>
  <Paragraphs>515</Paragraphs>
  <Slides>115</Slides>
  <Notes>107</Notes>
  <HiddenSlides>22</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115</vt:i4>
      </vt:variant>
    </vt:vector>
  </HeadingPairs>
  <TitlesOfParts>
    <vt:vector size="124" baseType="lpstr">
      <vt:lpstr>Arial</vt:lpstr>
      <vt:lpstr>Calibri</vt:lpstr>
      <vt:lpstr>Calibri Light</vt:lpstr>
      <vt:lpstr>Edwardian Script ITC</vt:lpstr>
      <vt:lpstr>Georgia</vt:lpstr>
      <vt:lpstr>Georgia Pro Cond</vt:lpstr>
      <vt:lpstr>Maratre</vt:lpstr>
      <vt:lpstr>Office Theme</vt:lpstr>
      <vt:lpstr>RetrospectVTI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Green</dc:creator>
  <cp:lastModifiedBy>Margaret Green</cp:lastModifiedBy>
  <cp:revision>781</cp:revision>
  <cp:lastPrinted>2023-12-08T22:57:10Z</cp:lastPrinted>
  <dcterms:created xsi:type="dcterms:W3CDTF">2021-02-05T17:28:24Z</dcterms:created>
  <dcterms:modified xsi:type="dcterms:W3CDTF">2023-12-22T22:42:43Z</dcterms:modified>
</cp:coreProperties>
</file>